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diagrams/data4.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diagrams/data7.xml" ContentType="application/vnd.openxmlformats-officedocument.drawingml.diagramData+xml"/>
  <Override PartName="/ppt/diagrams/data2.xml" ContentType="application/vnd.openxmlformats-officedocument.drawingml.diagramData+xml"/>
  <Override PartName="/ppt/diagrams/data6.xml" ContentType="application/vnd.openxmlformats-officedocument.drawingml.diagramData+xml"/>
  <Override PartName="/ppt/diagrams/data3.xml" ContentType="application/vnd.openxmlformats-officedocument.drawingml.diagramData+xml"/>
  <Override PartName="/ppt/diagrams/data1.xml" ContentType="application/vnd.openxmlformats-officedocument.drawingml.diagramData+xml"/>
  <Override PartName="/ppt/diagrams/data5.xml" ContentType="application/vnd.openxmlformats-officedocument.drawingml.diagramData+xml"/>
  <Override PartName="/ppt/presentation.xml" ContentType="application/vnd.openxmlformats-officedocument.presentationml.presentation.main+xml"/>
  <Override PartName="/ppt/slideMasters/slideMaster1.xml" ContentType="application/vnd.openxmlformats-officedocument.presentationml.slideMaster+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diagrams/drawing7.xml" ContentType="application/vnd.ms-office.drawingml.diagramDrawing+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1C_2B9A3F21.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olors1.xml" ContentType="application/vnd.ms-office.chartcolorstyle+xml"/>
  <Override PartName="/ppt/comments/modernComment_11D_EE330647.xml" ContentType="application/vnd.ms-powerpoint.comment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ppt/charts/style1.xml" ContentType="application/vnd.ms-office.chartstyle+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comments/modernComment_119_0.xml" ContentType="application/vnd.ms-powerpoint.comments+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comments/modernComment_118_0.xml" ContentType="application/vnd.ms-powerpoint.comments+xml"/>
  <Override PartName="/ppt/comments/modernComment_110_91148B31.xml" ContentType="application/vnd.ms-powerpoint.comments+xml"/>
  <Override PartName="/ppt/diagrams/colors4.xml" ContentType="application/vnd.openxmlformats-officedocument.drawingml.diagramColors+xml"/>
  <Override PartName="/ppt/diagrams/drawing4.xml" ContentType="application/vnd.ms-office.drawingml.diagramDrawing+xml"/>
  <Override PartName="/ppt/diagrams/layout4.xml" ContentType="application/vnd.openxmlformats-officedocument.drawingml.diagramLayout+xml"/>
  <Override PartName="/ppt/comments/modernComment_114_1A7F5935.xml" ContentType="application/vnd.ms-powerpoint.comments+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modernComment_107_9E32A8A5.xml" ContentType="application/vnd.ms-powerpoint.comments+xml"/>
  <Override PartName="/ppt/charts/chart1.xml" ContentType="application/vnd.openxmlformats-officedocument.drawingml.chart+xml"/>
  <Override PartName="/ppt/comments/modernComment_117_A8E2D35F.xml" ContentType="application/vnd.ms-powerpoint.comments+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6" r:id="rId3"/>
    <p:sldId id="275" r:id="rId4"/>
    <p:sldId id="270" r:id="rId5"/>
    <p:sldId id="259" r:id="rId6"/>
    <p:sldId id="260" r:id="rId7"/>
    <p:sldId id="268" r:id="rId8"/>
    <p:sldId id="267" r:id="rId9"/>
    <p:sldId id="272" r:id="rId10"/>
    <p:sldId id="280" r:id="rId11"/>
    <p:sldId id="281" r:id="rId12"/>
    <p:sldId id="282" r:id="rId13"/>
    <p:sldId id="262" r:id="rId14"/>
    <p:sldId id="263" r:id="rId15"/>
    <p:sldId id="264" r:id="rId16"/>
    <p:sldId id="265" r:id="rId17"/>
    <p:sldId id="266" r:id="rId18"/>
    <p:sldId id="276" r:id="rId19"/>
    <p:sldId id="278" r:id="rId20"/>
    <p:sldId id="286" r:id="rId21"/>
    <p:sldId id="279" r:id="rId22"/>
    <p:sldId id="283" r:id="rId23"/>
    <p:sldId id="284" r:id="rId24"/>
    <p:sldId id="285" r:id="rId25"/>
  </p:sldIdLst>
  <p:sldSz cx="12192000" cy="6858000"/>
  <p:notesSz cx="6858000" cy="9144000"/>
  <p:defaultTextStyle>
    <a:defPPr>
      <a:defRPr lang="fr-G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FB0EAB-60AA-B4BA-E5B7-581B59458570}" name="Christophe Blazy" initials="CB" userId="c190e4afa9187d71" providerId="Windows Live"/>
  <p188:author id="{A26AE9E8-7117-F708-99DC-845D864F9BA8}" name="claire pusineri" initials="cp" userId="afbcc1b1d30ccf64"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5E7C"/>
    <a:srgbClr val="E0EAEC"/>
    <a:srgbClr val="ECF0F1"/>
    <a:srgbClr val="FF4343"/>
    <a:srgbClr val="F69F64"/>
    <a:srgbClr val="4D8725"/>
    <a:srgbClr val="5EA52D"/>
    <a:srgbClr val="BE540B"/>
    <a:srgbClr val="8A3D08"/>
    <a:srgbClr val="B0E0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Style moyen 3 - Accentuation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62584" autoAdjust="0"/>
  </p:normalViewPr>
  <p:slideViewPr>
    <p:cSldViewPr snapToGrid="0">
      <p:cViewPr>
        <p:scale>
          <a:sx n="70" d="100"/>
          <a:sy n="70" d="100"/>
        </p:scale>
        <p:origin x="2028" y="-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Classeur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10.97.32.33\dossiers\SERVICES\OH\CARSPAW\1.3%20Finances\Budget\depenses%20-%20recettes%202021-2022.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10.97.32.33\dossiers\SERVICES\OH\CARSPAW\1.3%20Finances\Budget\depenses%20-%20recettes%202021-2022.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10.97.32.33\dossiers\SERVICES\OH\CARSPAW\1.3%20Finances\Budget\2023\prevbudget%202023-2024.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Feuil1!$B$1</c:f>
              <c:strCache>
                <c:ptCount val="1"/>
                <c:pt idx="0">
                  <c:v>OK</c:v>
                </c:pt>
              </c:strCache>
            </c:strRef>
          </c:tx>
          <c:spPr>
            <a:solidFill>
              <a:srgbClr val="4D8725"/>
            </a:solidFill>
            <a:ln>
              <a:noFill/>
            </a:ln>
            <a:effectLst/>
          </c:spPr>
          <c:invertIfNegative val="0"/>
          <c:cat>
            <c:strRef>
              <c:f>Feuil1!$A$2:$A$10</c:f>
              <c:strCache>
                <c:ptCount val="9"/>
                <c:pt idx="0">
                  <c:v>Clarity of missions</c:v>
                </c:pt>
                <c:pt idx="1">
                  <c:v>Clear instructions given</c:v>
                </c:pt>
                <c:pt idx="2">
                  <c:v>Organizational Effectiveness</c:v>
                </c:pt>
                <c:pt idx="3">
                  <c:v>Clarity of evaluation grids</c:v>
                </c:pt>
                <c:pt idx="4">
                  <c:v>Clarity of meetings reports</c:v>
                </c:pt>
                <c:pt idx="5">
                  <c:v>Consideration of comments</c:v>
                </c:pt>
                <c:pt idx="6">
                  <c:v>Time required to evaluate</c:v>
                </c:pt>
                <c:pt idx="7">
                  <c:v>Clarity of the role of the SPAW-RAC</c:v>
                </c:pt>
                <c:pt idx="8">
                  <c:v>Satisfaction</c:v>
                </c:pt>
              </c:strCache>
            </c:strRef>
          </c:cat>
          <c:val>
            <c:numRef>
              <c:f>Feuil1!$B$2:$B$10</c:f>
              <c:numCache>
                <c:formatCode>General</c:formatCode>
                <c:ptCount val="9"/>
                <c:pt idx="0">
                  <c:v>9</c:v>
                </c:pt>
                <c:pt idx="1">
                  <c:v>9</c:v>
                </c:pt>
                <c:pt idx="2">
                  <c:v>7</c:v>
                </c:pt>
                <c:pt idx="3">
                  <c:v>7</c:v>
                </c:pt>
                <c:pt idx="4">
                  <c:v>8</c:v>
                </c:pt>
                <c:pt idx="5">
                  <c:v>11</c:v>
                </c:pt>
                <c:pt idx="6">
                  <c:v>10</c:v>
                </c:pt>
                <c:pt idx="7">
                  <c:v>9</c:v>
                </c:pt>
                <c:pt idx="8">
                  <c:v>10</c:v>
                </c:pt>
              </c:numCache>
            </c:numRef>
          </c:val>
          <c:extLst>
            <c:ext xmlns:c16="http://schemas.microsoft.com/office/drawing/2014/chart" uri="{C3380CC4-5D6E-409C-BE32-E72D297353CC}">
              <c16:uniqueId val="{00000000-490D-48DE-9C0C-4A579B6E26EA}"/>
            </c:ext>
          </c:extLst>
        </c:ser>
        <c:ser>
          <c:idx val="1"/>
          <c:order val="1"/>
          <c:tx>
            <c:strRef>
              <c:f>Feuil1!$C$1</c:f>
              <c:strCache>
                <c:ptCount val="1"/>
                <c:pt idx="0">
                  <c:v>pas OK</c:v>
                </c:pt>
              </c:strCache>
            </c:strRef>
          </c:tx>
          <c:spPr>
            <a:solidFill>
              <a:srgbClr val="FFC000"/>
            </a:solidFill>
            <a:ln>
              <a:noFill/>
            </a:ln>
            <a:effectLst/>
          </c:spPr>
          <c:invertIfNegative val="0"/>
          <c:cat>
            <c:strRef>
              <c:f>Feuil1!$A$2:$A$10</c:f>
              <c:strCache>
                <c:ptCount val="9"/>
                <c:pt idx="0">
                  <c:v>Clarity of missions</c:v>
                </c:pt>
                <c:pt idx="1">
                  <c:v>Clear instructions given</c:v>
                </c:pt>
                <c:pt idx="2">
                  <c:v>Organizational Effectiveness</c:v>
                </c:pt>
                <c:pt idx="3">
                  <c:v>Clarity of evaluation grids</c:v>
                </c:pt>
                <c:pt idx="4">
                  <c:v>Clarity of meetings reports</c:v>
                </c:pt>
                <c:pt idx="5">
                  <c:v>Consideration of comments</c:v>
                </c:pt>
                <c:pt idx="6">
                  <c:v>Time required to evaluate</c:v>
                </c:pt>
                <c:pt idx="7">
                  <c:v>Clarity of the role of the SPAW-RAC</c:v>
                </c:pt>
                <c:pt idx="8">
                  <c:v>Satisfaction</c:v>
                </c:pt>
              </c:strCache>
            </c:strRef>
          </c:cat>
          <c:val>
            <c:numRef>
              <c:f>Feuil1!$C$2:$C$10</c:f>
              <c:numCache>
                <c:formatCode>General</c:formatCode>
                <c:ptCount val="9"/>
                <c:pt idx="0">
                  <c:v>3</c:v>
                </c:pt>
                <c:pt idx="1">
                  <c:v>3</c:v>
                </c:pt>
                <c:pt idx="2">
                  <c:v>5</c:v>
                </c:pt>
                <c:pt idx="3">
                  <c:v>5</c:v>
                </c:pt>
                <c:pt idx="4">
                  <c:v>4</c:v>
                </c:pt>
                <c:pt idx="5">
                  <c:v>1</c:v>
                </c:pt>
                <c:pt idx="6">
                  <c:v>2</c:v>
                </c:pt>
                <c:pt idx="7">
                  <c:v>3</c:v>
                </c:pt>
                <c:pt idx="8">
                  <c:v>2</c:v>
                </c:pt>
              </c:numCache>
            </c:numRef>
          </c:val>
          <c:extLst>
            <c:ext xmlns:c16="http://schemas.microsoft.com/office/drawing/2014/chart" uri="{C3380CC4-5D6E-409C-BE32-E72D297353CC}">
              <c16:uniqueId val="{00000001-490D-48DE-9C0C-4A579B6E26EA}"/>
            </c:ext>
          </c:extLst>
        </c:ser>
        <c:dLbls>
          <c:showLegendKey val="0"/>
          <c:showVal val="0"/>
          <c:showCatName val="0"/>
          <c:showSerName val="0"/>
          <c:showPercent val="0"/>
          <c:showBubbleSize val="0"/>
        </c:dLbls>
        <c:gapWidth val="150"/>
        <c:overlap val="100"/>
        <c:axId val="444556352"/>
        <c:axId val="444556768"/>
      </c:barChart>
      <c:catAx>
        <c:axId val="4445563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444556768"/>
        <c:crosses val="autoZero"/>
        <c:auto val="1"/>
        <c:lblAlgn val="ctr"/>
        <c:lblOffset val="100"/>
        <c:noMultiLvlLbl val="0"/>
      </c:catAx>
      <c:valAx>
        <c:axId val="444556768"/>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55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Budget 2021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2"/>
          <c:order val="0"/>
          <c:tx>
            <c:strRef>
              <c:f>'Données EN'!$A$30</c:f>
              <c:strCache>
                <c:ptCount val="1"/>
                <c:pt idx="0">
                  <c:v>Salaries excluding project</c:v>
                </c:pt>
              </c:strCache>
            </c:strRef>
          </c:tx>
          <c:spPr>
            <a:solidFill>
              <a:srgbClr val="C00000"/>
            </a:solidFill>
            <a:ln>
              <a:solidFill>
                <a:schemeClr val="bg1"/>
              </a:solid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15:layout>
                    <c:manualLayout>
                      <c:w val="0.16757176105508143"/>
                      <c:h val="0.10559840045701228"/>
                    </c:manualLayout>
                  </c15:layout>
                </c:ext>
                <c:ext xmlns:c16="http://schemas.microsoft.com/office/drawing/2014/chart" uri="{C3380CC4-5D6E-409C-BE32-E72D297353CC}">
                  <c16:uniqueId val="{00000000-8042-42A2-814D-11BA5AD3F9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EN'!$B$30:$C$30</c:f>
              <c:numCache>
                <c:formatCode>General</c:formatCode>
                <c:ptCount val="2"/>
                <c:pt idx="0" formatCode="_(* #,##0.00_);_(* \(#,##0.00\);_(* &quot;-&quot;??_);_(@_)">
                  <c:v>298918.56000000006</c:v>
                </c:pt>
              </c:numCache>
            </c:numRef>
          </c:val>
          <c:extLst>
            <c:ext xmlns:c16="http://schemas.microsoft.com/office/drawing/2014/chart" uri="{C3380CC4-5D6E-409C-BE32-E72D297353CC}">
              <c16:uniqueId val="{00000001-8042-42A2-814D-11BA5AD3F958}"/>
            </c:ext>
          </c:extLst>
        </c:ser>
        <c:ser>
          <c:idx val="0"/>
          <c:order val="1"/>
          <c:tx>
            <c:strRef>
              <c:f>'Données EN'!$A$31</c:f>
              <c:strCache>
                <c:ptCount val="1"/>
                <c:pt idx="0">
                  <c:v>Payroll projects</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EN'!$B$31:$C$31</c:f>
              <c:numCache>
                <c:formatCode>General</c:formatCode>
                <c:ptCount val="2"/>
                <c:pt idx="0" formatCode="_(* #,##0.00_);_(* \(#,##0.00\);_(* &quot;-&quot;??_);_(@_)">
                  <c:v>229015.91999999993</c:v>
                </c:pt>
              </c:numCache>
            </c:numRef>
          </c:val>
          <c:extLst>
            <c:ext xmlns:c16="http://schemas.microsoft.com/office/drawing/2014/chart" uri="{C3380CC4-5D6E-409C-BE32-E72D297353CC}">
              <c16:uniqueId val="{00000002-8042-42A2-814D-11BA5AD3F958}"/>
            </c:ext>
          </c:extLst>
        </c:ser>
        <c:ser>
          <c:idx val="1"/>
          <c:order val="2"/>
          <c:tx>
            <c:strRef>
              <c:f>'Données EN'!$A$29</c:f>
              <c:strCache>
                <c:ptCount val="1"/>
                <c:pt idx="0">
                  <c:v>Management</c:v>
                </c:pt>
              </c:strCache>
            </c:strRef>
          </c:tx>
          <c:spPr>
            <a:solidFill>
              <a:srgbClr val="FF0000"/>
            </a:solidFill>
            <a:ln>
              <a:solidFill>
                <a:schemeClr val="bg1"/>
              </a:solidFill>
            </a:ln>
            <a:effectLst/>
          </c:spPr>
          <c:invertIfNegative val="0"/>
          <c:dLbls>
            <c:dLbl>
              <c:idx val="0"/>
              <c:layout>
                <c:manualLayout>
                  <c:x val="-5.1719679337988581E-3"/>
                  <c:y val="0"/>
                </c:manualLayout>
              </c:layout>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8042-42A2-814D-11BA5AD3F95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EN'!$B$29:$C$29</c:f>
              <c:numCache>
                <c:formatCode>General</c:formatCode>
                <c:ptCount val="2"/>
                <c:pt idx="0" formatCode="_(* #,##0.00_);_(* \(#,##0.00\);_(* &quot;-&quot;??_);_(@_)">
                  <c:v>11470.79</c:v>
                </c:pt>
              </c:numCache>
            </c:numRef>
          </c:val>
          <c:extLst>
            <c:ext xmlns:c16="http://schemas.microsoft.com/office/drawing/2014/chart" uri="{C3380CC4-5D6E-409C-BE32-E72D297353CC}">
              <c16:uniqueId val="{00000004-8042-42A2-814D-11BA5AD3F958}"/>
            </c:ext>
          </c:extLst>
        </c:ser>
        <c:ser>
          <c:idx val="3"/>
          <c:order val="3"/>
          <c:tx>
            <c:strRef>
              <c:f>'Données EN'!$A$32</c:f>
              <c:strCache>
                <c:ptCount val="1"/>
                <c:pt idx="0">
                  <c:v>Call for proposal</c:v>
                </c:pt>
              </c:strCache>
            </c:strRef>
          </c:tx>
          <c:spPr>
            <a:solidFill>
              <a:srgbClr val="FF656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EN'!$B$32:$C$32</c:f>
              <c:numCache>
                <c:formatCode>General</c:formatCode>
                <c:ptCount val="2"/>
                <c:pt idx="0" formatCode="_(* #,##0.00_);_(* \(#,##0.00\);_(* &quot;-&quot;??_);_(@_)">
                  <c:v>94558.2</c:v>
                </c:pt>
              </c:numCache>
            </c:numRef>
          </c:val>
          <c:extLst>
            <c:ext xmlns:c16="http://schemas.microsoft.com/office/drawing/2014/chart" uri="{C3380CC4-5D6E-409C-BE32-E72D297353CC}">
              <c16:uniqueId val="{00000005-8042-42A2-814D-11BA5AD3F958}"/>
            </c:ext>
          </c:extLst>
        </c:ser>
        <c:ser>
          <c:idx val="4"/>
          <c:order val="4"/>
          <c:tx>
            <c:strRef>
              <c:f>'Données EN'!$A$33</c:f>
              <c:strCache>
                <c:ptCount val="1"/>
                <c:pt idx="0">
                  <c:v>CARIBCOAST</c:v>
                </c:pt>
              </c:strCache>
            </c:strRef>
          </c:tx>
          <c:spPr>
            <a:solidFill>
              <a:srgbClr val="FF656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EN'!$B$33:$C$33</c:f>
              <c:numCache>
                <c:formatCode>General</c:formatCode>
                <c:ptCount val="2"/>
                <c:pt idx="0" formatCode="_(* #,##0.00_);_(* \(#,##0.00\);_(* &quot;-&quot;??_);_(@_)">
                  <c:v>44742</c:v>
                </c:pt>
              </c:numCache>
            </c:numRef>
          </c:val>
          <c:extLst>
            <c:ext xmlns:c16="http://schemas.microsoft.com/office/drawing/2014/chart" uri="{C3380CC4-5D6E-409C-BE32-E72D297353CC}">
              <c16:uniqueId val="{00000006-8042-42A2-814D-11BA5AD3F958}"/>
            </c:ext>
          </c:extLst>
        </c:ser>
        <c:ser>
          <c:idx val="5"/>
          <c:order val="5"/>
          <c:tx>
            <c:strRef>
              <c:f>'Données EN'!$A$34</c:f>
              <c:strCache>
                <c:ptCount val="1"/>
                <c:pt idx="0">
                  <c:v>CARIMAM</c:v>
                </c:pt>
              </c:strCache>
            </c:strRef>
          </c:tx>
          <c:spPr>
            <a:solidFill>
              <a:srgbClr val="FF656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EN'!$B$34:$C$34</c:f>
              <c:numCache>
                <c:formatCode>General</c:formatCode>
                <c:ptCount val="2"/>
                <c:pt idx="0" formatCode="_(* #,##0.00_);_(* \(#,##0.00\);_(* &quot;-&quot;??_);_(@_)">
                  <c:v>50198.27</c:v>
                </c:pt>
              </c:numCache>
            </c:numRef>
          </c:val>
          <c:extLst>
            <c:ext xmlns:c16="http://schemas.microsoft.com/office/drawing/2014/chart" uri="{C3380CC4-5D6E-409C-BE32-E72D297353CC}">
              <c16:uniqueId val="{00000007-8042-42A2-814D-11BA5AD3F958}"/>
            </c:ext>
          </c:extLst>
        </c:ser>
        <c:ser>
          <c:idx val="7"/>
          <c:order val="6"/>
          <c:tx>
            <c:strRef>
              <c:f>'Données EN'!$A$35</c:f>
              <c:strCache>
                <c:ptCount val="1"/>
                <c:pt idx="0">
                  <c:v>FR</c:v>
                </c:pt>
              </c:strCache>
            </c:strRef>
          </c:tx>
          <c:spPr>
            <a:solidFill>
              <a:schemeClr val="accent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EN'!$B$35:$C$35</c:f>
              <c:numCache>
                <c:formatCode>_(* #,##0.00_);_(* \(#,##0.00\);_(* "-"??_);_(@_)</c:formatCode>
                <c:ptCount val="2"/>
                <c:pt idx="1">
                  <c:v>541415.07000000007</c:v>
                </c:pt>
              </c:numCache>
            </c:numRef>
          </c:val>
          <c:extLst>
            <c:ext xmlns:c16="http://schemas.microsoft.com/office/drawing/2014/chart" uri="{C3380CC4-5D6E-409C-BE32-E72D297353CC}">
              <c16:uniqueId val="{00000008-8042-42A2-814D-11BA5AD3F958}"/>
            </c:ext>
          </c:extLst>
        </c:ser>
        <c:ser>
          <c:idx val="8"/>
          <c:order val="7"/>
          <c:tx>
            <c:strRef>
              <c:f>'Données EN'!$A$36</c:f>
              <c:strCache>
                <c:ptCount val="1"/>
                <c:pt idx="0">
                  <c:v>UICN</c:v>
                </c:pt>
              </c:strCache>
            </c:strRef>
          </c:tx>
          <c:spPr>
            <a:solidFill>
              <a:schemeClr val="accent6">
                <a:lumMod val="50000"/>
              </a:schemeClr>
            </a:solidFill>
            <a:ln>
              <a:solidFill>
                <a:schemeClr val="bg1"/>
              </a:solidFill>
            </a:ln>
            <a:effectLst/>
          </c:spPr>
          <c:invertIfNegative val="0"/>
          <c:dLbls>
            <c:delete val="1"/>
          </c:dLbls>
          <c:cat>
            <c:strRef>
              <c:f>'Données EN'!$B$28:$C$28</c:f>
              <c:strCache>
                <c:ptCount val="2"/>
                <c:pt idx="0">
                  <c:v>Expenses</c:v>
                </c:pt>
                <c:pt idx="1">
                  <c:v>Revenues</c:v>
                </c:pt>
              </c:strCache>
            </c:strRef>
          </c:cat>
          <c:val>
            <c:numRef>
              <c:f>'Données EN'!$B$36:$C$36</c:f>
              <c:numCache>
                <c:formatCode>_(* #,##0.00_);_(* \(#,##0.00\);_(* "-"??_);_(@_)</c:formatCode>
                <c:ptCount val="2"/>
                <c:pt idx="1">
                  <c:v>0</c:v>
                </c:pt>
              </c:numCache>
            </c:numRef>
          </c:val>
          <c:extLst>
            <c:ext xmlns:c16="http://schemas.microsoft.com/office/drawing/2014/chart" uri="{C3380CC4-5D6E-409C-BE32-E72D297353CC}">
              <c16:uniqueId val="{00000009-8042-42A2-814D-11BA5AD3F958}"/>
            </c:ext>
          </c:extLst>
        </c:ser>
        <c:ser>
          <c:idx val="6"/>
          <c:order val="8"/>
          <c:tx>
            <c:strRef>
              <c:f>'Données EN'!$A$37</c:f>
              <c:strCache>
                <c:ptCount val="1"/>
                <c:pt idx="0">
                  <c:v>INTERREG</c:v>
                </c:pt>
              </c:strCache>
            </c:strRef>
          </c:tx>
          <c:spPr>
            <a:solidFill>
              <a:srgbClr val="00206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EN'!$B$28:$C$28</c:f>
              <c:strCache>
                <c:ptCount val="2"/>
                <c:pt idx="0">
                  <c:v>Expenses</c:v>
                </c:pt>
                <c:pt idx="1">
                  <c:v>Revenues</c:v>
                </c:pt>
              </c:strCache>
            </c:strRef>
          </c:cat>
          <c:val>
            <c:numRef>
              <c:f>'Données EN'!$B$37:$C$37</c:f>
              <c:numCache>
                <c:formatCode>_(* #,##0.00_);_(* \(#,##0.00\);_(* "-"??_);_(@_)</c:formatCode>
                <c:ptCount val="2"/>
                <c:pt idx="1">
                  <c:v>187488.66999999998</c:v>
                </c:pt>
              </c:numCache>
            </c:numRef>
          </c:val>
          <c:extLst>
            <c:ext xmlns:c16="http://schemas.microsoft.com/office/drawing/2014/chart" uri="{C3380CC4-5D6E-409C-BE32-E72D297353CC}">
              <c16:uniqueId val="{0000000A-8042-42A2-814D-11BA5AD3F958}"/>
            </c:ext>
          </c:extLst>
        </c:ser>
        <c:dLbls>
          <c:dLblPos val="ctr"/>
          <c:showLegendKey val="0"/>
          <c:showVal val="1"/>
          <c:showCatName val="0"/>
          <c:showSerName val="0"/>
          <c:showPercent val="0"/>
          <c:showBubbleSize val="0"/>
        </c:dLbls>
        <c:gapWidth val="150"/>
        <c:overlap val="100"/>
        <c:axId val="527280031"/>
        <c:axId val="527273791"/>
      </c:barChart>
      <c:catAx>
        <c:axId val="52728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273791"/>
        <c:crosses val="autoZero"/>
        <c:auto val="1"/>
        <c:lblAlgn val="ctr"/>
        <c:lblOffset val="100"/>
        <c:noMultiLvlLbl val="0"/>
      </c:catAx>
      <c:valAx>
        <c:axId val="527273791"/>
        <c:scaling>
          <c:orientation val="minMax"/>
        </c:scaling>
        <c:delete val="0"/>
        <c:axPos val="l"/>
        <c:majorGridlines>
          <c:spPr>
            <a:ln w="9525" cap="flat" cmpd="sng" algn="ctr">
              <a:solidFill>
                <a:schemeClr val="tx1">
                  <a:lumMod val="15000"/>
                  <a:lumOff val="85000"/>
                </a:schemeClr>
              </a:solidFill>
              <a:round/>
            </a:ln>
            <a:effectLst/>
          </c:spPr>
        </c:majorGridlines>
        <c:numFmt formatCode="_-[$€-2]\ * #,##0_-;\-[$€-2]\ * #,##0_-;_-[$€-2]\ *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280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Budget 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2"/>
          <c:order val="0"/>
          <c:tx>
            <c:strRef>
              <c:f>'Données EN'!$A$18</c:f>
              <c:strCache>
                <c:ptCount val="1"/>
                <c:pt idx="0">
                  <c:v>Salaries excluding project</c:v>
                </c:pt>
              </c:strCache>
            </c:strRef>
          </c:tx>
          <c:spPr>
            <a:solidFill>
              <a:srgbClr val="C00000"/>
            </a:solidFill>
            <a:ln>
              <a:solidFill>
                <a:schemeClr val="bg1"/>
              </a:solidFill>
            </a:ln>
            <a:effectLst/>
          </c:spPr>
          <c:invertIfNegative val="0"/>
          <c:dLbls>
            <c:dLbl>
              <c:idx val="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15:layout>
                    <c:manualLayout>
                      <c:w val="0.17260981912144702"/>
                      <c:h val="0.10269807280513919"/>
                    </c:manualLayout>
                  </c15:layout>
                </c:ext>
                <c:ext xmlns:c16="http://schemas.microsoft.com/office/drawing/2014/chart" uri="{C3380CC4-5D6E-409C-BE32-E72D297353CC}">
                  <c16:uniqueId val="{00000000-3F7D-4DFC-A400-13EB15E130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EN'!$B$18:$C$18</c:f>
              <c:numCache>
                <c:formatCode>General</c:formatCode>
                <c:ptCount val="2"/>
                <c:pt idx="0" formatCode="_(* #,##0.00_);_(* \(#,##0.00\);_(* &quot;-&quot;??_);_(@_)">
                  <c:v>362251.99384615384</c:v>
                </c:pt>
              </c:numCache>
            </c:numRef>
          </c:val>
          <c:extLst>
            <c:ext xmlns:c16="http://schemas.microsoft.com/office/drawing/2014/chart" uri="{C3380CC4-5D6E-409C-BE32-E72D297353CC}">
              <c16:uniqueId val="{00000001-3F7D-4DFC-A400-13EB15E1300C}"/>
            </c:ext>
          </c:extLst>
        </c:ser>
        <c:ser>
          <c:idx val="0"/>
          <c:order val="1"/>
          <c:tx>
            <c:strRef>
              <c:f>'Données EN'!$A$19</c:f>
              <c:strCache>
                <c:ptCount val="1"/>
                <c:pt idx="0">
                  <c:v>Payroll projects</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EN'!$B$19:$C$19</c:f>
              <c:numCache>
                <c:formatCode>General</c:formatCode>
                <c:ptCount val="2"/>
                <c:pt idx="0" formatCode="_(* #,##0.00_);_(* \(#,##0.00\);_(* &quot;-&quot;??_);_(@_)">
                  <c:v>205943.64</c:v>
                </c:pt>
              </c:numCache>
            </c:numRef>
          </c:val>
          <c:extLst>
            <c:ext xmlns:c16="http://schemas.microsoft.com/office/drawing/2014/chart" uri="{C3380CC4-5D6E-409C-BE32-E72D297353CC}">
              <c16:uniqueId val="{00000002-3F7D-4DFC-A400-13EB15E1300C}"/>
            </c:ext>
          </c:extLst>
        </c:ser>
        <c:ser>
          <c:idx val="1"/>
          <c:order val="2"/>
          <c:tx>
            <c:strRef>
              <c:f>'Données EN'!$A$17</c:f>
              <c:strCache>
                <c:ptCount val="1"/>
                <c:pt idx="0">
                  <c:v>Management</c:v>
                </c:pt>
              </c:strCache>
            </c:strRef>
          </c:tx>
          <c:spPr>
            <a:solidFill>
              <a:srgbClr val="FF1111"/>
            </a:solidFill>
            <a:ln>
              <a:solidFill>
                <a:schemeClr val="bg1"/>
              </a:solidFill>
            </a:ln>
            <a:effectLst/>
          </c:spPr>
          <c:invertIfNegative val="0"/>
          <c:dLbls>
            <c:dLbl>
              <c:idx val="0"/>
              <c:layout>
                <c:manualLayout>
                  <c:x val="0"/>
                  <c:y val="0"/>
                </c:manualLayout>
              </c:layout>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3F7D-4DFC-A400-13EB15E1300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EN'!$B$17:$C$17</c:f>
              <c:numCache>
                <c:formatCode>General</c:formatCode>
                <c:ptCount val="2"/>
                <c:pt idx="0" formatCode="_(* #,##0.00_);_(* \(#,##0.00\);_(* &quot;-&quot;??_);_(@_)">
                  <c:v>43466.559999999998</c:v>
                </c:pt>
              </c:numCache>
            </c:numRef>
          </c:val>
          <c:extLst>
            <c:ext xmlns:c16="http://schemas.microsoft.com/office/drawing/2014/chart" uri="{C3380CC4-5D6E-409C-BE32-E72D297353CC}">
              <c16:uniqueId val="{00000004-3F7D-4DFC-A400-13EB15E1300C}"/>
            </c:ext>
          </c:extLst>
        </c:ser>
        <c:ser>
          <c:idx val="3"/>
          <c:order val="3"/>
          <c:tx>
            <c:strRef>
              <c:f>'Données EN'!$A$20</c:f>
              <c:strCache>
                <c:ptCount val="1"/>
                <c:pt idx="0">
                  <c:v>Call for proposal</c:v>
                </c:pt>
              </c:strCache>
            </c:strRef>
          </c:tx>
          <c:spPr>
            <a:solidFill>
              <a:srgbClr val="FF656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EN'!$B$20:$C$20</c:f>
              <c:numCache>
                <c:formatCode>General</c:formatCode>
                <c:ptCount val="2"/>
                <c:pt idx="0" formatCode="_(* #,##0.00_);_(* \(#,##0.00\);_(* &quot;-&quot;??_);_(@_)">
                  <c:v>121186.28</c:v>
                </c:pt>
              </c:numCache>
            </c:numRef>
          </c:val>
          <c:extLst>
            <c:ext xmlns:c16="http://schemas.microsoft.com/office/drawing/2014/chart" uri="{C3380CC4-5D6E-409C-BE32-E72D297353CC}">
              <c16:uniqueId val="{00000005-3F7D-4DFC-A400-13EB15E1300C}"/>
            </c:ext>
          </c:extLst>
        </c:ser>
        <c:ser>
          <c:idx val="4"/>
          <c:order val="4"/>
          <c:tx>
            <c:strRef>
              <c:f>'Données EN'!$A$21</c:f>
              <c:strCache>
                <c:ptCount val="1"/>
                <c:pt idx="0">
                  <c:v>CARIBCOAST</c:v>
                </c:pt>
              </c:strCache>
            </c:strRef>
          </c:tx>
          <c:spPr>
            <a:solidFill>
              <a:srgbClr val="FF6565"/>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EN'!$B$21:$C$21</c:f>
              <c:numCache>
                <c:formatCode>General</c:formatCode>
                <c:ptCount val="2"/>
                <c:pt idx="0" formatCode="_(* #,##0.00_);_(* \(#,##0.00\);_(* &quot;-&quot;??_);_(@_)">
                  <c:v>42974</c:v>
                </c:pt>
              </c:numCache>
            </c:numRef>
          </c:val>
          <c:extLst>
            <c:ext xmlns:c16="http://schemas.microsoft.com/office/drawing/2014/chart" uri="{C3380CC4-5D6E-409C-BE32-E72D297353CC}">
              <c16:uniqueId val="{00000006-3F7D-4DFC-A400-13EB15E1300C}"/>
            </c:ext>
          </c:extLst>
        </c:ser>
        <c:ser>
          <c:idx val="5"/>
          <c:order val="5"/>
          <c:tx>
            <c:strRef>
              <c:f>'Données EN'!$A$22</c:f>
              <c:strCache>
                <c:ptCount val="1"/>
                <c:pt idx="0">
                  <c:v>CARIMAM</c:v>
                </c:pt>
              </c:strCache>
            </c:strRef>
          </c:tx>
          <c:spPr>
            <a:solidFill>
              <a:schemeClr val="accent6"/>
            </a:solidFill>
            <a:ln>
              <a:noFill/>
            </a:ln>
            <a:effectLst/>
          </c:spPr>
          <c:invertIfNegative val="0"/>
          <c:dLbls>
            <c:delete val="1"/>
          </c:dLbls>
          <c:cat>
            <c:strRef>
              <c:f>'Données EN'!$B$16:$C$16</c:f>
              <c:strCache>
                <c:ptCount val="2"/>
                <c:pt idx="0">
                  <c:v>Expenses</c:v>
                </c:pt>
                <c:pt idx="1">
                  <c:v>Revenues</c:v>
                </c:pt>
              </c:strCache>
            </c:strRef>
          </c:cat>
          <c:val>
            <c:numRef>
              <c:f>'Données EN'!$B$22:$C$22</c:f>
              <c:numCache>
                <c:formatCode>General</c:formatCode>
                <c:ptCount val="2"/>
                <c:pt idx="0" formatCode="_(* #,##0.00_);_(* \(#,##0.00\);_(* &quot;-&quot;??_);_(@_)">
                  <c:v>0</c:v>
                </c:pt>
              </c:numCache>
            </c:numRef>
          </c:val>
          <c:extLst>
            <c:ext xmlns:c16="http://schemas.microsoft.com/office/drawing/2014/chart" uri="{C3380CC4-5D6E-409C-BE32-E72D297353CC}">
              <c16:uniqueId val="{00000007-3F7D-4DFC-A400-13EB15E1300C}"/>
            </c:ext>
          </c:extLst>
        </c:ser>
        <c:ser>
          <c:idx val="7"/>
          <c:order val="6"/>
          <c:tx>
            <c:strRef>
              <c:f>'Données EN'!$A$24</c:f>
              <c:strCache>
                <c:ptCount val="1"/>
                <c:pt idx="0">
                  <c:v>FR</c:v>
                </c:pt>
              </c:strCache>
            </c:strRef>
          </c:tx>
          <c:spPr>
            <a:solidFill>
              <a:schemeClr val="accent2">
                <a:lumMod val="60000"/>
              </a:schemeClr>
            </a:solidFill>
            <a:ln>
              <a:solidFill>
                <a:sysClr val="window" lastClr="FFFFFF"/>
              </a:solidFill>
            </a:ln>
            <a:effectLst/>
          </c:spPr>
          <c:invertIfNegative val="0"/>
          <c:dPt>
            <c:idx val="1"/>
            <c:invertIfNegative val="0"/>
            <c:bubble3D val="0"/>
            <c:spPr>
              <a:solidFill>
                <a:schemeClr val="accent1">
                  <a:lumMod val="75000"/>
                </a:schemeClr>
              </a:solidFill>
              <a:ln>
                <a:solidFill>
                  <a:sysClr val="window" lastClr="FFFFFF"/>
                </a:solidFill>
              </a:ln>
              <a:effectLst/>
            </c:spPr>
            <c:extLst>
              <c:ext xmlns:c16="http://schemas.microsoft.com/office/drawing/2014/chart" uri="{C3380CC4-5D6E-409C-BE32-E72D297353CC}">
                <c16:uniqueId val="{00000009-3F7D-4DFC-A400-13EB15E1300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EN'!$B$24:$C$24</c:f>
              <c:numCache>
                <c:formatCode>_(* #,##0.00_);_(* \(#,##0.00\);_(* "-"??_);_(@_)</c:formatCode>
                <c:ptCount val="2"/>
                <c:pt idx="1">
                  <c:v>425307.3038461539</c:v>
                </c:pt>
              </c:numCache>
            </c:numRef>
          </c:val>
          <c:extLst>
            <c:ext xmlns:c16="http://schemas.microsoft.com/office/drawing/2014/chart" uri="{C3380CC4-5D6E-409C-BE32-E72D297353CC}">
              <c16:uniqueId val="{0000000A-3F7D-4DFC-A400-13EB15E1300C}"/>
            </c:ext>
          </c:extLst>
        </c:ser>
        <c:ser>
          <c:idx val="6"/>
          <c:order val="7"/>
          <c:tx>
            <c:strRef>
              <c:f>'Données EN'!$A$23</c:f>
              <c:strCache>
                <c:ptCount val="1"/>
                <c:pt idx="0">
                  <c:v>UICN</c:v>
                </c:pt>
              </c:strCache>
            </c:strRef>
          </c:tx>
          <c:spPr>
            <a:solidFill>
              <a:schemeClr val="accent6">
                <a:lumMod val="75000"/>
              </a:schemeClr>
            </a:solidFill>
            <a:ln>
              <a:solidFill>
                <a:schemeClr val="bg1"/>
              </a:solidFill>
            </a:ln>
            <a:effectLst/>
          </c:spPr>
          <c:invertIfNegative val="0"/>
          <c:dLbls>
            <c:delete val="1"/>
          </c:dLbls>
          <c:val>
            <c:numRef>
              <c:f>'Données EN'!$B$23:$C$23</c:f>
              <c:numCache>
                <c:formatCode>_(* #,##0.00_);_(* \(#,##0.00\);_(* "-"??_);_(@_)</c:formatCode>
                <c:ptCount val="2"/>
                <c:pt idx="1">
                  <c:v>0</c:v>
                </c:pt>
              </c:numCache>
            </c:numRef>
          </c:val>
          <c:extLst>
            <c:ext xmlns:c16="http://schemas.microsoft.com/office/drawing/2014/chart" uri="{C3380CC4-5D6E-409C-BE32-E72D297353CC}">
              <c16:uniqueId val="{0000000B-3F7D-4DFC-A400-13EB15E1300C}"/>
            </c:ext>
          </c:extLst>
        </c:ser>
        <c:ser>
          <c:idx val="8"/>
          <c:order val="8"/>
          <c:tx>
            <c:strRef>
              <c:f>'Données EN'!$A$25</c:f>
              <c:strCache>
                <c:ptCount val="1"/>
                <c:pt idx="0">
                  <c:v>INTERREG</c:v>
                </c:pt>
              </c:strCache>
            </c:strRef>
          </c:tx>
          <c:spPr>
            <a:solidFill>
              <a:srgbClr val="002060"/>
            </a:solidFill>
            <a:ln>
              <a:solidFill>
                <a:sysClr val="window" lastClr="FFFFFF"/>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'Données EN'!$B$16:$C$16</c:f>
              <c:strCache>
                <c:ptCount val="2"/>
                <c:pt idx="0">
                  <c:v>Expenses</c:v>
                </c:pt>
                <c:pt idx="1">
                  <c:v>Revenues</c:v>
                </c:pt>
              </c:strCache>
            </c:strRef>
          </c:cat>
          <c:val>
            <c:numRef>
              <c:f>'Données EN'!$B$25:$C$25</c:f>
              <c:numCache>
                <c:formatCode>_(* #,##0.00_);_(* \(#,##0.00\);_(* "-"??_);_(@_)</c:formatCode>
                <c:ptCount val="2"/>
                <c:pt idx="1">
                  <c:v>350515.17</c:v>
                </c:pt>
              </c:numCache>
            </c:numRef>
          </c:val>
          <c:extLst>
            <c:ext xmlns:c16="http://schemas.microsoft.com/office/drawing/2014/chart" uri="{C3380CC4-5D6E-409C-BE32-E72D297353CC}">
              <c16:uniqueId val="{0000000C-3F7D-4DFC-A400-13EB15E1300C}"/>
            </c:ext>
          </c:extLst>
        </c:ser>
        <c:dLbls>
          <c:dLblPos val="ctr"/>
          <c:showLegendKey val="0"/>
          <c:showVal val="1"/>
          <c:showCatName val="0"/>
          <c:showSerName val="0"/>
          <c:showPercent val="0"/>
          <c:showBubbleSize val="0"/>
        </c:dLbls>
        <c:gapWidth val="150"/>
        <c:overlap val="100"/>
        <c:axId val="527280031"/>
        <c:axId val="527273791"/>
      </c:barChart>
      <c:catAx>
        <c:axId val="5272800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273791"/>
        <c:crosses val="autoZero"/>
        <c:auto val="1"/>
        <c:lblAlgn val="ctr"/>
        <c:lblOffset val="100"/>
        <c:noMultiLvlLbl val="0"/>
      </c:catAx>
      <c:valAx>
        <c:axId val="527273791"/>
        <c:scaling>
          <c:orientation val="minMax"/>
        </c:scaling>
        <c:delete val="0"/>
        <c:axPos val="l"/>
        <c:majorGridlines>
          <c:spPr>
            <a:ln w="9525" cap="flat" cmpd="sng" algn="ctr">
              <a:solidFill>
                <a:schemeClr val="tx1">
                  <a:lumMod val="15000"/>
                  <a:lumOff val="85000"/>
                </a:schemeClr>
              </a:solidFill>
              <a:round/>
            </a:ln>
            <a:effectLst/>
          </c:spPr>
        </c:majorGridlines>
        <c:numFmt formatCode="_-[$€-2]\ * #,##0_-;\-[$€-2]\ * #,##0_-;_-[$€-2]\ *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7280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Feuil1!$M$14</c:f>
              <c:strCache>
                <c:ptCount val="1"/>
                <c:pt idx="0">
                  <c:v>Salaries excluding project</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Feuil1!$N$14:$O$14</c:f>
              <c:numCache>
                <c:formatCode>General</c:formatCode>
                <c:ptCount val="2"/>
                <c:pt idx="0" formatCode="_-* #\ ##0_-;\-* #\ ##0_-;_-* &quot;-&quot;??_-;_-@_-">
                  <c:v>290000</c:v>
                </c:pt>
              </c:numCache>
            </c:numRef>
          </c:val>
          <c:extLst>
            <c:ext xmlns:c16="http://schemas.microsoft.com/office/drawing/2014/chart" uri="{C3380CC4-5D6E-409C-BE32-E72D297353CC}">
              <c16:uniqueId val="{00000000-411D-4DAB-BB51-F6C204D485CF}"/>
            </c:ext>
          </c:extLst>
        </c:ser>
        <c:ser>
          <c:idx val="1"/>
          <c:order val="1"/>
          <c:tx>
            <c:strRef>
              <c:f>Feuil1!$M$15</c:f>
              <c:strCache>
                <c:ptCount val="1"/>
                <c:pt idx="0">
                  <c:v>Payroll projects</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Feuil1!$N$15:$O$15</c:f>
              <c:numCache>
                <c:formatCode>General</c:formatCode>
                <c:ptCount val="2"/>
                <c:pt idx="0" formatCode="_-* #\ ##0_-;\-* #\ ##0_-;_-* &quot;-&quot;??_-;_-@_-">
                  <c:v>225000</c:v>
                </c:pt>
              </c:numCache>
            </c:numRef>
          </c:val>
          <c:extLst>
            <c:ext xmlns:c16="http://schemas.microsoft.com/office/drawing/2014/chart" uri="{C3380CC4-5D6E-409C-BE32-E72D297353CC}">
              <c16:uniqueId val="{00000001-411D-4DAB-BB51-F6C204D485CF}"/>
            </c:ext>
          </c:extLst>
        </c:ser>
        <c:ser>
          <c:idx val="2"/>
          <c:order val="2"/>
          <c:tx>
            <c:strRef>
              <c:f>Feuil1!$M$16</c:f>
              <c:strCache>
                <c:ptCount val="1"/>
                <c:pt idx="0">
                  <c:v>Management</c:v>
                </c:pt>
              </c:strCache>
            </c:strRef>
          </c:tx>
          <c:spPr>
            <a:solidFill>
              <a:srgbClr val="FF434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Feuil1!$N$16:$O$16</c:f>
              <c:numCache>
                <c:formatCode>General</c:formatCode>
                <c:ptCount val="2"/>
                <c:pt idx="0" formatCode="_-* #\ ##0_-;\-* #\ ##0_-;_-* &quot;-&quot;??_-;_-@_-">
                  <c:v>40000</c:v>
                </c:pt>
              </c:numCache>
            </c:numRef>
          </c:val>
          <c:extLst>
            <c:ext xmlns:c16="http://schemas.microsoft.com/office/drawing/2014/chart" uri="{C3380CC4-5D6E-409C-BE32-E72D297353CC}">
              <c16:uniqueId val="{00000002-411D-4DAB-BB51-F6C204D485CF}"/>
            </c:ext>
          </c:extLst>
        </c:ser>
        <c:ser>
          <c:idx val="3"/>
          <c:order val="3"/>
          <c:tx>
            <c:strRef>
              <c:f>Feuil1!$M$17</c:f>
              <c:strCache>
                <c:ptCount val="1"/>
                <c:pt idx="0">
                  <c:v>Call for proposal</c:v>
                </c:pt>
              </c:strCache>
            </c:strRef>
          </c:tx>
          <c:spPr>
            <a:solidFill>
              <a:srgbClr val="FF434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Feuil1!$N$17:$O$17</c:f>
              <c:numCache>
                <c:formatCode>General</c:formatCode>
                <c:ptCount val="2"/>
                <c:pt idx="0" formatCode="_-* #\ ##0_-;\-* #\ ##0_-;_-* &quot;-&quot;??_-;_-@_-">
                  <c:v>129000</c:v>
                </c:pt>
              </c:numCache>
            </c:numRef>
          </c:val>
          <c:extLst>
            <c:ext xmlns:c16="http://schemas.microsoft.com/office/drawing/2014/chart" uri="{C3380CC4-5D6E-409C-BE32-E72D297353CC}">
              <c16:uniqueId val="{00000003-411D-4DAB-BB51-F6C204D485CF}"/>
            </c:ext>
          </c:extLst>
        </c:ser>
        <c:ser>
          <c:idx val="4"/>
          <c:order val="4"/>
          <c:tx>
            <c:strRef>
              <c:f>Feuil1!$M$18</c:f>
              <c:strCache>
                <c:ptCount val="1"/>
                <c:pt idx="0">
                  <c:v>CAMAC</c:v>
                </c:pt>
              </c:strCache>
            </c:strRef>
          </c:tx>
          <c:spPr>
            <a:solidFill>
              <a:srgbClr val="FF434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Feuil1!$N$18:$O$18</c:f>
              <c:numCache>
                <c:formatCode>General</c:formatCode>
                <c:ptCount val="2"/>
                <c:pt idx="0" formatCode="_-* #\ ##0_-;\-* #\ ##0_-;_-* &quot;-&quot;??_-;_-@_-">
                  <c:v>295000</c:v>
                </c:pt>
              </c:numCache>
            </c:numRef>
          </c:val>
          <c:extLst>
            <c:ext xmlns:c16="http://schemas.microsoft.com/office/drawing/2014/chart" uri="{C3380CC4-5D6E-409C-BE32-E72D297353CC}">
              <c16:uniqueId val="{00000004-411D-4DAB-BB51-F6C204D485CF}"/>
            </c:ext>
          </c:extLst>
        </c:ser>
        <c:ser>
          <c:idx val="5"/>
          <c:order val="5"/>
          <c:tx>
            <c:strRef>
              <c:f>Feuil1!$M$19</c:f>
              <c:strCache>
                <c:ptCount val="1"/>
                <c:pt idx="0">
                  <c:v>Other projects</c:v>
                </c:pt>
              </c:strCache>
            </c:strRef>
          </c:tx>
          <c:spPr>
            <a:solidFill>
              <a:srgbClr val="FF4343"/>
            </a:solidFill>
            <a:ln>
              <a:solidFill>
                <a:schemeClr val="bg1"/>
              </a:solidFill>
            </a:ln>
            <a:effectLst/>
          </c:spPr>
          <c:invertIfNegative val="0"/>
          <c:dLbls>
            <c:dLbl>
              <c:idx val="0"/>
              <c:layout>
                <c:manualLayout>
                  <c:x val="0.18040589550840808"/>
                  <c:y val="-2.7352478604186263E-18"/>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A525-43A8-A9DD-F454710146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Feuil1!$N$19:$O$19</c:f>
              <c:numCache>
                <c:formatCode>General</c:formatCode>
                <c:ptCount val="2"/>
                <c:pt idx="0" formatCode="_-* #\ ##0_-;\-* #\ ##0_-;_-* &quot;-&quot;??_-;_-@_-">
                  <c:v>10000</c:v>
                </c:pt>
              </c:numCache>
            </c:numRef>
          </c:val>
          <c:extLst>
            <c:ext xmlns:c16="http://schemas.microsoft.com/office/drawing/2014/chart" uri="{C3380CC4-5D6E-409C-BE32-E72D297353CC}">
              <c16:uniqueId val="{00000005-411D-4DAB-BB51-F6C204D485CF}"/>
            </c:ext>
          </c:extLst>
        </c:ser>
        <c:ser>
          <c:idx val="6"/>
          <c:order val="6"/>
          <c:tx>
            <c:strRef>
              <c:f>Feuil1!$M$20</c:f>
              <c:strCache>
                <c:ptCount val="1"/>
                <c:pt idx="0">
                  <c:v>Salaries excluding project</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Feuil1!$N$20:$O$20</c:f>
              <c:numCache>
                <c:formatCode>_-* #\ ##0_-;\-* #\ ##0_-;_-* "-"??_-;_-@_-</c:formatCode>
                <c:ptCount val="2"/>
                <c:pt idx="1">
                  <c:v>290000</c:v>
                </c:pt>
              </c:numCache>
            </c:numRef>
          </c:val>
          <c:extLst>
            <c:ext xmlns:c16="http://schemas.microsoft.com/office/drawing/2014/chart" uri="{C3380CC4-5D6E-409C-BE32-E72D297353CC}">
              <c16:uniqueId val="{00000006-411D-4DAB-BB51-F6C204D485CF}"/>
            </c:ext>
          </c:extLst>
        </c:ser>
        <c:ser>
          <c:idx val="7"/>
          <c:order val="7"/>
          <c:tx>
            <c:strRef>
              <c:f>Feuil1!$M$21</c:f>
              <c:strCache>
                <c:ptCount val="1"/>
                <c:pt idx="0">
                  <c:v>Payroll projects</c:v>
                </c:pt>
              </c:strCache>
            </c:strRef>
          </c:tx>
          <c:spPr>
            <a:solidFill>
              <a:srgbClr val="C00000"/>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Feuil1!$N$21:$O$21</c:f>
              <c:numCache>
                <c:formatCode>_-* #\ ##0_-;\-* #\ ##0_-;_-* "-"??_-;_-@_-</c:formatCode>
                <c:ptCount val="2"/>
                <c:pt idx="1">
                  <c:v>225000</c:v>
                </c:pt>
              </c:numCache>
            </c:numRef>
          </c:val>
          <c:extLst>
            <c:ext xmlns:c16="http://schemas.microsoft.com/office/drawing/2014/chart" uri="{C3380CC4-5D6E-409C-BE32-E72D297353CC}">
              <c16:uniqueId val="{00000007-411D-4DAB-BB51-F6C204D485CF}"/>
            </c:ext>
          </c:extLst>
        </c:ser>
        <c:ser>
          <c:idx val="8"/>
          <c:order val="8"/>
          <c:tx>
            <c:strRef>
              <c:f>Feuil1!$M$22</c:f>
              <c:strCache>
                <c:ptCount val="1"/>
                <c:pt idx="0">
                  <c:v>Management</c:v>
                </c:pt>
              </c:strCache>
            </c:strRef>
          </c:tx>
          <c:spPr>
            <a:solidFill>
              <a:srgbClr val="FF434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Feuil1!$N$22:$O$22</c:f>
              <c:numCache>
                <c:formatCode>_-* #\ ##0_-;\-* #\ ##0_-;_-* "-"??_-;_-@_-</c:formatCode>
                <c:ptCount val="2"/>
                <c:pt idx="1">
                  <c:v>40000</c:v>
                </c:pt>
              </c:numCache>
            </c:numRef>
          </c:val>
          <c:extLst>
            <c:ext xmlns:c16="http://schemas.microsoft.com/office/drawing/2014/chart" uri="{C3380CC4-5D6E-409C-BE32-E72D297353CC}">
              <c16:uniqueId val="{00000008-411D-4DAB-BB51-F6C204D485CF}"/>
            </c:ext>
          </c:extLst>
        </c:ser>
        <c:ser>
          <c:idx val="9"/>
          <c:order val="9"/>
          <c:tx>
            <c:strRef>
              <c:f>Feuil1!$M$23</c:f>
              <c:strCache>
                <c:ptCount val="1"/>
                <c:pt idx="0">
                  <c:v>Call for proposal</c:v>
                </c:pt>
              </c:strCache>
            </c:strRef>
          </c:tx>
          <c:spPr>
            <a:solidFill>
              <a:srgbClr val="FF434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Feuil1!$N$23:$O$23</c:f>
              <c:numCache>
                <c:formatCode>_-* #\ ##0_-;\-* #\ ##0_-;_-* "-"??_-;_-@_-</c:formatCode>
                <c:ptCount val="2"/>
                <c:pt idx="1">
                  <c:v>120000</c:v>
                </c:pt>
              </c:numCache>
            </c:numRef>
          </c:val>
          <c:extLst>
            <c:ext xmlns:c16="http://schemas.microsoft.com/office/drawing/2014/chart" uri="{C3380CC4-5D6E-409C-BE32-E72D297353CC}">
              <c16:uniqueId val="{00000009-411D-4DAB-BB51-F6C204D485CF}"/>
            </c:ext>
          </c:extLst>
        </c:ser>
        <c:ser>
          <c:idx val="10"/>
          <c:order val="10"/>
          <c:tx>
            <c:strRef>
              <c:f>Feuil1!$M$24</c:f>
              <c:strCache>
                <c:ptCount val="1"/>
                <c:pt idx="0">
                  <c:v>CAMAC</c:v>
                </c:pt>
              </c:strCache>
            </c:strRef>
          </c:tx>
          <c:spPr>
            <a:solidFill>
              <a:srgbClr val="FF4343"/>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Feuil1!$N$24:$O$24</c:f>
              <c:numCache>
                <c:formatCode>_-* #\ ##0_-;\-* #\ ##0_-;_-* "-"??_-;_-@_-</c:formatCode>
                <c:ptCount val="2"/>
                <c:pt idx="1">
                  <c:v>65000</c:v>
                </c:pt>
              </c:numCache>
            </c:numRef>
          </c:val>
          <c:extLst>
            <c:ext xmlns:c16="http://schemas.microsoft.com/office/drawing/2014/chart" uri="{C3380CC4-5D6E-409C-BE32-E72D297353CC}">
              <c16:uniqueId val="{0000000A-411D-4DAB-BB51-F6C204D485CF}"/>
            </c:ext>
          </c:extLst>
        </c:ser>
        <c:ser>
          <c:idx val="11"/>
          <c:order val="11"/>
          <c:tx>
            <c:strRef>
              <c:f>Feuil1!$M$25</c:f>
              <c:strCache>
                <c:ptCount val="1"/>
                <c:pt idx="0">
                  <c:v>Other projects</c:v>
                </c:pt>
              </c:strCache>
            </c:strRef>
          </c:tx>
          <c:spPr>
            <a:solidFill>
              <a:srgbClr val="FF4343"/>
            </a:solidFill>
            <a:ln>
              <a:solidFill>
                <a:schemeClr val="bg1"/>
              </a:solidFill>
            </a:ln>
            <a:effectLst/>
          </c:spPr>
          <c:invertIfNegative val="0"/>
          <c:dLbls>
            <c:dLbl>
              <c:idx val="1"/>
              <c:layout>
                <c:manualLayout>
                  <c:x val="-0.18684896320513711"/>
                  <c:y val="7.1614589451979224E-3"/>
                </c:manualLayout>
              </c:layout>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A525-43A8-A9DD-F454710146D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Feuil1!$N$13:$O$13</c:f>
              <c:numCache>
                <c:formatCode>General</c:formatCode>
                <c:ptCount val="2"/>
                <c:pt idx="0">
                  <c:v>2023</c:v>
                </c:pt>
                <c:pt idx="1">
                  <c:v>2024</c:v>
                </c:pt>
              </c:numCache>
            </c:numRef>
          </c:cat>
          <c:val>
            <c:numRef>
              <c:f>Feuil1!$N$25:$O$25</c:f>
              <c:numCache>
                <c:formatCode>_-* #\ ##0_-;\-* #\ ##0_-;_-* "-"??_-;_-@_-</c:formatCode>
                <c:ptCount val="2"/>
                <c:pt idx="1">
                  <c:v>10000</c:v>
                </c:pt>
              </c:numCache>
            </c:numRef>
          </c:val>
          <c:extLst>
            <c:ext xmlns:c16="http://schemas.microsoft.com/office/drawing/2014/chart" uri="{C3380CC4-5D6E-409C-BE32-E72D297353CC}">
              <c16:uniqueId val="{0000000B-411D-4DAB-BB51-F6C204D485CF}"/>
            </c:ext>
          </c:extLst>
        </c:ser>
        <c:dLbls>
          <c:showLegendKey val="0"/>
          <c:showVal val="1"/>
          <c:showCatName val="0"/>
          <c:showSerName val="0"/>
          <c:showPercent val="0"/>
          <c:showBubbleSize val="0"/>
        </c:dLbls>
        <c:gapWidth val="150"/>
        <c:overlap val="100"/>
        <c:axId val="641830879"/>
        <c:axId val="641831711"/>
      </c:barChart>
      <c:catAx>
        <c:axId val="641830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1831711"/>
        <c:crosses val="autoZero"/>
        <c:auto val="1"/>
        <c:lblAlgn val="ctr"/>
        <c:lblOffset val="100"/>
        <c:noMultiLvlLbl val="0"/>
      </c:catAx>
      <c:valAx>
        <c:axId val="641831711"/>
        <c:scaling>
          <c:orientation val="minMax"/>
          <c:max val="1000000"/>
        </c:scaling>
        <c:delete val="0"/>
        <c:axPos val="l"/>
        <c:majorGridlines>
          <c:spPr>
            <a:ln w="9525" cap="flat" cmpd="sng" algn="ctr">
              <a:solidFill>
                <a:schemeClr val="tx1">
                  <a:lumMod val="15000"/>
                  <a:lumOff val="85000"/>
                </a:schemeClr>
              </a:solidFill>
              <a:round/>
            </a:ln>
            <a:effectLst/>
          </c:spPr>
        </c:majorGridlines>
        <c:numFmt formatCode="_-* #\ ##0_-;\-* #\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418308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07_9E32A8A5.xml><?xml version="1.0" encoding="utf-8"?>
<p188:cmLst xmlns:a="http://schemas.openxmlformats.org/drawingml/2006/main" xmlns:r="http://schemas.openxmlformats.org/officeDocument/2006/relationships" xmlns:p188="http://schemas.microsoft.com/office/powerpoint/2018/8/main">
  <p188:cm id="{0553951D-728C-4D60-867C-7183B4993BCF}" authorId="{63FB0EAB-60AA-B4BA-E5B7-581B59458570}" created="2023-01-13T18:48:11.703">
    <ac:txMkLst xmlns:ac="http://schemas.microsoft.com/office/drawing/2013/main/command">
      <pc:docMk xmlns:pc="http://schemas.microsoft.com/office/powerpoint/2013/main/command"/>
      <pc:sldMk xmlns:pc="http://schemas.microsoft.com/office/powerpoint/2013/main/command" cId="2654120101" sldId="263"/>
      <ac:spMk id="8" creationId="{30CEC8BE-9F83-C4C9-F351-1E02BA9073DF}"/>
      <ac:txMk cp="128" len="107">
        <ac:context len="285" hash="959086888"/>
      </ac:txMk>
    </ac:txMkLst>
    <p188:pos x="4830499" y="1581175"/>
    <p188:txBody>
      <a:bodyPr/>
      <a:lstStyle/>
      <a:p>
        <a:r>
          <a:rPr lang="fr-FR"/>
          <a:t>all species, protected areas and topics covered ? </a:t>
        </a:r>
      </a:p>
    </p188:txBody>
  </p188:cm>
</p188:cmLst>
</file>

<file path=ppt/comments/modernComment_110_91148B31.xml><?xml version="1.0" encoding="utf-8"?>
<p188:cmLst xmlns:a="http://schemas.openxmlformats.org/drawingml/2006/main" xmlns:r="http://schemas.openxmlformats.org/officeDocument/2006/relationships" xmlns:p188="http://schemas.microsoft.com/office/powerpoint/2018/8/main">
  <p188:cm id="{D06BD69B-DB42-4C89-9B26-E48B84825456}" authorId="{A26AE9E8-7117-F708-99DC-845D864F9BA8}" created="2023-01-13T16:09:38.257">
    <ac:txMkLst xmlns:ac="http://schemas.microsoft.com/office/drawing/2013/main/command">
      <pc:docMk xmlns:pc="http://schemas.microsoft.com/office/powerpoint/2013/main/command"/>
      <pc:sldMk xmlns:pc="http://schemas.microsoft.com/office/powerpoint/2013/main/command" cId="2434042673" sldId="272"/>
      <ac:spMk id="2" creationId="{6A3A2602-59ED-D1D2-B737-E458D2489816}"/>
      <ac:txMk cp="9" len="12">
        <ac:context len="22" hash="2387906089"/>
      </ac:txMk>
    </ac:txMkLst>
    <p188:pos x="5420148" y="660400"/>
    <p188:txBody>
      <a:bodyPr/>
      <a:lstStyle/>
      <a:p>
        <a:r>
          <a:rPr lang="en-US"/>
          <a:t>Projects?</a:t>
        </a:r>
      </a:p>
    </p188:txBody>
  </p188:cm>
</p188:cmLst>
</file>

<file path=ppt/comments/modernComment_114_1A7F5935.xml><?xml version="1.0" encoding="utf-8"?>
<p188:cmLst xmlns:a="http://schemas.openxmlformats.org/drawingml/2006/main" xmlns:r="http://schemas.openxmlformats.org/officeDocument/2006/relationships" xmlns:p188="http://schemas.microsoft.com/office/powerpoint/2018/8/main">
  <p188:cm id="{7D4FD75D-8F42-499A-B376-B19FB8DA0352}" authorId="{63FB0EAB-60AA-B4BA-E5B7-581B59458570}" created="2023-01-13T19:22:28.344">
    <ac:txMkLst xmlns:ac="http://schemas.microsoft.com/office/drawing/2013/main/command">
      <pc:docMk xmlns:pc="http://schemas.microsoft.com/office/powerpoint/2013/main/command"/>
      <pc:sldMk xmlns:pc="http://schemas.microsoft.com/office/powerpoint/2013/main/command" cId="444553525" sldId="276"/>
      <ac:spMk id="5" creationId="{27392D1A-CE9C-91AA-0E50-8599366A7EB7}"/>
      <ac:txMk cp="153" len="4">
        <ac:context len="306" hash="3245917074"/>
      </ac:txMk>
    </ac:txMkLst>
    <p188:pos x="1132840" y="836295"/>
    <p188:txBody>
      <a:bodyPr/>
      <a:lstStyle/>
      <a:p>
        <a:r>
          <a:rPr lang="fr-FR"/>
          <a:t>acronym?</a:t>
        </a:r>
      </a:p>
    </p188:txBody>
  </p188:cm>
</p188:cmLst>
</file>

<file path=ppt/comments/modernComment_117_A8E2D35F.xml><?xml version="1.0" encoding="utf-8"?>
<p188:cmLst xmlns:a="http://schemas.openxmlformats.org/drawingml/2006/main" xmlns:r="http://schemas.openxmlformats.org/officeDocument/2006/relationships" xmlns:p188="http://schemas.microsoft.com/office/powerpoint/2018/8/main">
  <p188:cm id="{5C9F8920-41C6-4D99-B316-4F6DAE29C5C6}" authorId="{63FB0EAB-60AA-B4BA-E5B7-581B59458570}" created="2023-01-13T19:36:51.528">
    <ac:txMkLst xmlns:ac="http://schemas.microsoft.com/office/drawing/2013/main/command">
      <pc:docMk xmlns:pc="http://schemas.microsoft.com/office/powerpoint/2013/main/command"/>
      <pc:sldMk xmlns:pc="http://schemas.microsoft.com/office/powerpoint/2013/main/command" cId="2833437535" sldId="279"/>
      <ac:spMk id="70" creationId="{718FE046-CCDF-22A8-5BD0-6F2571C8A7AB}"/>
      <ac:txMk cp="51" len="3">
        <ac:context len="55" hash="1702003819"/>
      </ac:txMk>
    </ac:txMkLst>
    <p188:pos x="6482926" y="238716"/>
    <p188:txBody>
      <a:bodyPr/>
      <a:lstStyle/>
      <a:p>
        <a:r>
          <a:rPr lang="fr-FR"/>
          <a:t>phrase incomplète</a:t>
        </a:r>
      </a:p>
    </p188:txBody>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F59D1679-7FAB-45ED-85DB-5C23CD8B4B90}" authorId="{A26AE9E8-7117-F708-99DC-845D864F9BA8}" created="2023-01-13T16:12:12.389">
    <ac:txMkLst xmlns:ac="http://schemas.microsoft.com/office/drawing/2013/main/command">
      <pc:docMk xmlns:pc="http://schemas.microsoft.com/office/powerpoint/2013/main/command"/>
      <pc:sldMk xmlns:pc="http://schemas.microsoft.com/office/powerpoint/2013/main/command" cId="0" sldId="280"/>
      <ac:spMk id="3075" creationId="{C652BE98-FCAA-E034-E048-314F04DF46C6}"/>
      <ac:txMk cp="50" len="33">
        <ac:context len="124" hash="2598971311"/>
      </ac:txMk>
    </ac:txMkLst>
    <p188:pos x="4815975" y="625475"/>
    <p188:replyLst>
      <p188:reply id="{27045700-CEED-4197-B862-F45D2D48EB89}" authorId="{A26AE9E8-7117-F708-99DC-845D864F9BA8}" created="2023-01-13T16:13:54.502">
        <p188:txBody>
          <a:bodyPr/>
          <a:lstStyle/>
          <a:p>
            <a:r>
              <a:rPr lang="en-US"/>
              <a:t>Tu peux le mettre à la place de la baleine,  tant pis...</a:t>
            </a:r>
          </a:p>
        </p188:txBody>
      </p188:reply>
    </p188:replyLst>
    <p188:txBody>
      <a:bodyPr/>
      <a:lstStyle/>
      <a:p>
        <a:r>
          <a:rPr lang="en-US"/>
          <a:t>Je laisserais le logo INTERREG sur la diapo, non ?</a:t>
        </a:r>
      </a:p>
    </p188:txBody>
  </p188:cm>
</p188:cmLst>
</file>

<file path=ppt/comments/modernComment_119_0.xml><?xml version="1.0" encoding="utf-8"?>
<p188:cmLst xmlns:a="http://schemas.openxmlformats.org/drawingml/2006/main" xmlns:r="http://schemas.openxmlformats.org/officeDocument/2006/relationships" xmlns:p188="http://schemas.microsoft.com/office/powerpoint/2018/8/main">
  <p188:cm id="{7024A763-18F2-40A1-92DF-6836DBD14705}" authorId="{A26AE9E8-7117-F708-99DC-845D864F9BA8}" created="2023-01-13T16:14:51.347">
    <ac:txMkLst xmlns:ac="http://schemas.microsoft.com/office/drawing/2013/main/command">
      <pc:docMk xmlns:pc="http://schemas.microsoft.com/office/powerpoint/2013/main/command"/>
      <pc:sldMk xmlns:pc="http://schemas.microsoft.com/office/powerpoint/2013/main/command" cId="0" sldId="281"/>
      <ac:spMk id="5123" creationId="{8BBBCA72-F71A-7CCA-48BF-957BC583D613}"/>
      <ac:txMk cp="329" len="23">
        <ac:context len="550" hash="2948507851"/>
      </ac:txMk>
    </ac:txMkLst>
    <p188:pos x="4279900" y="2441575"/>
    <p188:txBody>
      <a:bodyPr/>
      <a:lstStyle/>
      <a:p>
        <a:r>
          <a:rPr lang="en-US"/>
          <a:t>Là aussi, je pense qu'il faut mettre le logo INTERREG+UE quelque part sur la diapo</a:t>
        </a:r>
      </a:p>
    </p188:txBody>
  </p188:cm>
</p188:cmLst>
</file>

<file path=ppt/comments/modernComment_11C_2B9A3F21.xml><?xml version="1.0" encoding="utf-8"?>
<p188:cmLst xmlns:a="http://schemas.openxmlformats.org/drawingml/2006/main" xmlns:r="http://schemas.openxmlformats.org/officeDocument/2006/relationships" xmlns:p188="http://schemas.microsoft.com/office/powerpoint/2018/8/main">
  <p188:cm id="{443F2F46-66D4-404C-A074-655A21E82880}" authorId="{A26AE9E8-7117-F708-99DC-845D864F9BA8}" created="2023-01-13T16:31:17.005">
    <ac:deMkLst xmlns:ac="http://schemas.microsoft.com/office/drawing/2013/main/command">
      <pc:docMk xmlns:pc="http://schemas.microsoft.com/office/powerpoint/2013/main/command"/>
      <pc:sldMk xmlns:pc="http://schemas.microsoft.com/office/powerpoint/2013/main/command" cId="731528993" sldId="284"/>
      <ac:graphicFrameMk id="5" creationId="{DA303299-53A0-4465-D6DF-1CE97CFAC984}"/>
    </ac:deMkLst>
    <p188:replyLst>
      <p188:reply id="{963BB151-FC93-4749-8080-D105C11E216B}" authorId="{63FB0EAB-60AA-B4BA-E5B7-581B59458570}" created="2023-01-13T19:35:54.252">
        <p188:txBody>
          <a:bodyPr/>
          <a:lstStyle/>
          <a:p>
            <a:r>
              <a:rPr lang="fr-FR"/>
              <a:t>agree</a:t>
            </a:r>
          </a:p>
        </p188:txBody>
      </p188:reply>
    </p188:replyLst>
    <p188:txBody>
      <a:bodyPr/>
      <a:lstStyle/>
      <a:p>
        <a:r>
          <a:rPr lang="en-US"/>
          <a:t>Je mettrais la même échelle pour les 2 graphs, afin de faciliter la comparaison. Là on a l'impression que le budget a diminué entre 2021 et 2022, alors qu'il a augmenté.</a:t>
        </a:r>
      </a:p>
    </p188:txBody>
  </p188:cm>
</p188:cmLst>
</file>

<file path=ppt/comments/modernComment_11D_EE330647.xml><?xml version="1.0" encoding="utf-8"?>
<p188:cmLst xmlns:a="http://schemas.openxmlformats.org/drawingml/2006/main" xmlns:r="http://schemas.openxmlformats.org/officeDocument/2006/relationships" xmlns:p188="http://schemas.microsoft.com/office/powerpoint/2018/8/main">
  <p188:cm id="{55AA3DD2-22BD-4142-94C7-4B02C971217E}" authorId="{A26AE9E8-7117-F708-99DC-845D864F9BA8}" created="2023-01-13T16:36:42.430">
    <ac:deMkLst xmlns:ac="http://schemas.microsoft.com/office/drawing/2013/main/command">
      <pc:docMk xmlns:pc="http://schemas.microsoft.com/office/powerpoint/2013/main/command"/>
      <pc:sldMk xmlns:pc="http://schemas.microsoft.com/office/powerpoint/2013/main/command" cId="3996321351" sldId="285"/>
      <ac:graphicFrameMk id="3" creationId="{155798F1-C601-32C1-0DE1-8ECAEAF89E1B}"/>
    </ac:deMkLst>
    <p188:replyLst>
      <p188:reply id="{4C4029E4-6F4F-490F-8EAA-AD6FA5757863}" authorId="{63FB0EAB-60AA-B4BA-E5B7-581B59458570}" created="2023-01-13T19:35:44.664">
        <p188:txBody>
          <a:bodyPr/>
          <a:lstStyle/>
          <a:p>
            <a:r>
              <a:rPr lang="fr-FR"/>
              <a:t>est-ce que pour simplifier on pourrait mettre Salaries including project au lieu de "Payroll projects" qui peut porter à confusion?</a:t>
            </a:r>
          </a:p>
        </p188:txBody>
      </p188:reply>
    </p188:replyLst>
    <p188:txBody>
      <a:bodyPr/>
      <a:lstStyle/>
      <a:p>
        <a:r>
          <a:rPr lang="en-US"/>
          <a:t>Je ne suis pas une spécialiste du vocabulaire économique, mais je ne suis pas certaine du vocabulaire pour "Payroll projects".</a:t>
        </a:r>
      </a:p>
    </p188:txBody>
  </p188:cm>
</p188: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D63835-B39E-4AE6-9569-7AAC1DD6FBC0}" type="doc">
      <dgm:prSet loTypeId="urn:microsoft.com/office/officeart/2008/layout/HalfCircleOrganizationChart" loCatId="hierarchy" qsTypeId="urn:microsoft.com/office/officeart/2005/8/quickstyle/simple1" qsCatId="simple" csTypeId="urn:microsoft.com/office/officeart/2005/8/colors/colorful3" csCatId="colorful" phldr="1"/>
      <dgm:spPr/>
      <dgm:t>
        <a:bodyPr/>
        <a:lstStyle/>
        <a:p>
          <a:endParaRPr lang="en-US"/>
        </a:p>
      </dgm:t>
    </dgm:pt>
    <dgm:pt modelId="{E24A6198-6124-4822-B477-C70D74487D01}">
      <dgm:prSet phldrT="[Texte]" custT="1"/>
      <dgm:spPr/>
      <dgm:t>
        <a:bodyPr/>
        <a:lstStyle/>
        <a:p>
          <a:r>
            <a:rPr lang="fr-FR" sz="1200" b="1" dirty="0" err="1"/>
            <a:t>Director</a:t>
          </a:r>
          <a:endParaRPr lang="en-US" sz="1200" b="1" dirty="0"/>
        </a:p>
      </dgm:t>
    </dgm:pt>
    <dgm:pt modelId="{85A93A04-5C1A-4586-867A-81CE419D31BF}" type="parTrans" cxnId="{976367F2-3662-44AF-9F91-8BE5E4DAC290}">
      <dgm:prSet/>
      <dgm:spPr/>
      <dgm:t>
        <a:bodyPr/>
        <a:lstStyle/>
        <a:p>
          <a:endParaRPr lang="en-US" sz="2800" b="1"/>
        </a:p>
      </dgm:t>
    </dgm:pt>
    <dgm:pt modelId="{379D7764-6BFC-4066-B09B-36DBFC66681F}" type="sibTrans" cxnId="{976367F2-3662-44AF-9F91-8BE5E4DAC290}">
      <dgm:prSet/>
      <dgm:spPr/>
      <dgm:t>
        <a:bodyPr/>
        <a:lstStyle/>
        <a:p>
          <a:endParaRPr lang="en-US" sz="2800" b="1"/>
        </a:p>
      </dgm:t>
    </dgm:pt>
    <dgm:pt modelId="{F6459BF0-4191-459E-95AE-447DB228233B}" type="asst">
      <dgm:prSet phldrT="[Texte]" custT="1"/>
      <dgm:spPr/>
      <dgm:t>
        <a:bodyPr/>
        <a:lstStyle/>
        <a:p>
          <a:r>
            <a:rPr lang="fr-FR" sz="1200" b="1" dirty="0" err="1"/>
            <a:t>Executive</a:t>
          </a:r>
          <a:r>
            <a:rPr lang="fr-FR" sz="1200" b="1" dirty="0"/>
            <a:t> Assistant</a:t>
          </a:r>
          <a:endParaRPr lang="en-US" sz="1200" b="1" dirty="0"/>
        </a:p>
      </dgm:t>
    </dgm:pt>
    <dgm:pt modelId="{B145413D-7B50-4CB6-B814-91632A74AB79}" type="parTrans" cxnId="{3F1E4B8C-7D43-4C01-A15D-B469010F5CCE}">
      <dgm:prSet/>
      <dgm:spPr/>
      <dgm:t>
        <a:bodyPr/>
        <a:lstStyle/>
        <a:p>
          <a:endParaRPr lang="en-US" sz="2800" b="1"/>
        </a:p>
      </dgm:t>
    </dgm:pt>
    <dgm:pt modelId="{B3468708-C753-40B4-991A-A0B25D3DA1B1}" type="sibTrans" cxnId="{3F1E4B8C-7D43-4C01-A15D-B469010F5CCE}">
      <dgm:prSet/>
      <dgm:spPr/>
      <dgm:t>
        <a:bodyPr/>
        <a:lstStyle/>
        <a:p>
          <a:endParaRPr lang="en-US" sz="2800" b="1"/>
        </a:p>
      </dgm:t>
    </dgm:pt>
    <dgm:pt modelId="{46C389A6-CFA1-4EE0-9E0E-0B38C7B2920F}">
      <dgm:prSet phldrT="[Texte]" custT="1"/>
      <dgm:spPr/>
      <dgm:t>
        <a:bodyPr/>
        <a:lstStyle/>
        <a:p>
          <a:r>
            <a:rPr lang="fr-FR" sz="1200" b="1" dirty="0" err="1"/>
            <a:t>Deputy</a:t>
          </a:r>
          <a:r>
            <a:rPr lang="fr-FR" sz="1200" b="1" dirty="0"/>
            <a:t> </a:t>
          </a:r>
          <a:r>
            <a:rPr lang="fr-FR" sz="1200" b="1" dirty="0" err="1"/>
            <a:t>Director</a:t>
          </a:r>
          <a:endParaRPr lang="en-US" sz="1200" b="1" dirty="0"/>
        </a:p>
      </dgm:t>
    </dgm:pt>
    <dgm:pt modelId="{ED15A83A-FDC7-4D55-8935-F96F186447E0}" type="parTrans" cxnId="{5334ED4A-2BEB-4962-B4F2-043DD36E5ECE}">
      <dgm:prSet/>
      <dgm:spPr/>
      <dgm:t>
        <a:bodyPr/>
        <a:lstStyle/>
        <a:p>
          <a:endParaRPr lang="en-US" sz="2800" b="1"/>
        </a:p>
      </dgm:t>
    </dgm:pt>
    <dgm:pt modelId="{B47C7081-3A43-4635-A067-C716049A95C7}" type="sibTrans" cxnId="{5334ED4A-2BEB-4962-B4F2-043DD36E5ECE}">
      <dgm:prSet/>
      <dgm:spPr/>
      <dgm:t>
        <a:bodyPr/>
        <a:lstStyle/>
        <a:p>
          <a:endParaRPr lang="en-US" sz="2800" b="1"/>
        </a:p>
      </dgm:t>
    </dgm:pt>
    <dgm:pt modelId="{24A1E214-2445-4AD8-B1D6-BA8DEE19471F}">
      <dgm:prSet phldrT="[Texte]" custT="1"/>
      <dgm:spPr/>
      <dgm:t>
        <a:bodyPr/>
        <a:lstStyle/>
        <a:p>
          <a:r>
            <a:rPr lang="fr-FR" sz="1200" b="1" dirty="0"/>
            <a:t>MPA </a:t>
          </a:r>
          <a:r>
            <a:rPr lang="fr-FR" sz="1200" b="1" dirty="0" err="1"/>
            <a:t>Officer</a:t>
          </a:r>
          <a:endParaRPr lang="en-US" sz="1200" b="1" dirty="0"/>
        </a:p>
      </dgm:t>
    </dgm:pt>
    <dgm:pt modelId="{D22FA6E8-F567-4D5B-8887-D19E0FAF7391}" type="parTrans" cxnId="{4318926D-476C-49B5-AF5B-AB949C36E75A}">
      <dgm:prSet/>
      <dgm:spPr/>
      <dgm:t>
        <a:bodyPr/>
        <a:lstStyle/>
        <a:p>
          <a:endParaRPr lang="en-US" sz="2800" b="1"/>
        </a:p>
      </dgm:t>
    </dgm:pt>
    <dgm:pt modelId="{BE0251F5-4B43-4953-91DB-0F9C69AC6ED6}" type="sibTrans" cxnId="{4318926D-476C-49B5-AF5B-AB949C36E75A}">
      <dgm:prSet/>
      <dgm:spPr/>
      <dgm:t>
        <a:bodyPr/>
        <a:lstStyle/>
        <a:p>
          <a:endParaRPr lang="en-US" sz="2800" b="1"/>
        </a:p>
      </dgm:t>
    </dgm:pt>
    <dgm:pt modelId="{766FC62B-CC9A-4C27-B9CF-2BE038796A70}">
      <dgm:prSet phldrT="[Texte]" custT="1"/>
      <dgm:spPr/>
      <dgm:t>
        <a:bodyPr/>
        <a:lstStyle/>
        <a:p>
          <a:r>
            <a:rPr lang="fr-FR" sz="1200" b="1" dirty="0" err="1"/>
            <a:t>Biodiversity</a:t>
          </a:r>
          <a:r>
            <a:rPr lang="fr-FR" sz="1200" b="1" dirty="0"/>
            <a:t> </a:t>
          </a:r>
          <a:r>
            <a:rPr lang="fr-FR" sz="1200" b="1" dirty="0" err="1"/>
            <a:t>Officer</a:t>
          </a:r>
          <a:endParaRPr lang="en-US" sz="1200" b="1" dirty="0"/>
        </a:p>
      </dgm:t>
    </dgm:pt>
    <dgm:pt modelId="{6E13A1B4-8F5B-4166-90C6-94B2E9ECDEF7}" type="parTrans" cxnId="{CFEC5C82-7335-443F-B6F9-D33EC2EBB8FA}">
      <dgm:prSet/>
      <dgm:spPr/>
      <dgm:t>
        <a:bodyPr/>
        <a:lstStyle/>
        <a:p>
          <a:endParaRPr lang="en-US" sz="2800" b="1"/>
        </a:p>
      </dgm:t>
    </dgm:pt>
    <dgm:pt modelId="{8C6D640B-EAB5-4C65-A825-1E1C5B1EF462}" type="sibTrans" cxnId="{CFEC5C82-7335-443F-B6F9-D33EC2EBB8FA}">
      <dgm:prSet/>
      <dgm:spPr/>
      <dgm:t>
        <a:bodyPr/>
        <a:lstStyle/>
        <a:p>
          <a:endParaRPr lang="en-US" sz="2800" b="1"/>
        </a:p>
      </dgm:t>
    </dgm:pt>
    <dgm:pt modelId="{1ADDB222-EFC2-4F4E-AAE5-11B3D2ABAA40}">
      <dgm:prSet phldrT="[Texte]" custT="1"/>
      <dgm:spPr/>
      <dgm:t>
        <a:bodyPr/>
        <a:lstStyle/>
        <a:p>
          <a:r>
            <a:rPr lang="fr-FR" sz="1200" b="1" dirty="0" err="1"/>
            <a:t>Ecosystem</a:t>
          </a:r>
          <a:r>
            <a:rPr lang="fr-FR" sz="1200" b="1" dirty="0"/>
            <a:t> </a:t>
          </a:r>
          <a:r>
            <a:rPr lang="fr-FR" sz="1200" b="1" dirty="0" err="1"/>
            <a:t>Officer</a:t>
          </a:r>
          <a:endParaRPr lang="en-US" sz="1200" b="1" dirty="0"/>
        </a:p>
      </dgm:t>
    </dgm:pt>
    <dgm:pt modelId="{4E0CF4F8-36C6-4F53-B14D-5D74203DB99F}" type="parTrans" cxnId="{33333243-78CE-4C6E-AE55-9C90378F5313}">
      <dgm:prSet/>
      <dgm:spPr/>
      <dgm:t>
        <a:bodyPr/>
        <a:lstStyle/>
        <a:p>
          <a:endParaRPr lang="en-US" sz="2800" b="1"/>
        </a:p>
      </dgm:t>
    </dgm:pt>
    <dgm:pt modelId="{1795D32C-2F48-40C7-911A-57E57E49D18E}" type="sibTrans" cxnId="{33333243-78CE-4C6E-AE55-9C90378F5313}">
      <dgm:prSet/>
      <dgm:spPr/>
      <dgm:t>
        <a:bodyPr/>
        <a:lstStyle/>
        <a:p>
          <a:endParaRPr lang="en-US" sz="2800" b="1"/>
        </a:p>
      </dgm:t>
    </dgm:pt>
    <dgm:pt modelId="{E4A646D5-3C39-42FD-89B2-419BC3A9E0C4}">
      <dgm:prSet phldrT="[Texte]" custT="1"/>
      <dgm:spPr/>
      <dgm:t>
        <a:bodyPr/>
        <a:lstStyle/>
        <a:p>
          <a:r>
            <a:rPr lang="fr-FR" sz="1200" b="1" dirty="0" err="1"/>
            <a:t>Fisheries</a:t>
          </a:r>
          <a:r>
            <a:rPr lang="fr-FR" sz="1200" b="1" dirty="0"/>
            <a:t> </a:t>
          </a:r>
          <a:r>
            <a:rPr lang="fr-FR" sz="1200" b="1" dirty="0" err="1"/>
            <a:t>Officer</a:t>
          </a:r>
          <a:endParaRPr lang="en-US" sz="1200" b="1" dirty="0"/>
        </a:p>
      </dgm:t>
    </dgm:pt>
    <dgm:pt modelId="{ED9E8A66-6E76-4A8C-8152-B1FB54DB20B5}" type="parTrans" cxnId="{F40BCBBE-D22D-4D2F-BDC1-BB02ACFF34C0}">
      <dgm:prSet/>
      <dgm:spPr/>
      <dgm:t>
        <a:bodyPr/>
        <a:lstStyle/>
        <a:p>
          <a:endParaRPr lang="en-US" sz="2800" b="1"/>
        </a:p>
      </dgm:t>
    </dgm:pt>
    <dgm:pt modelId="{4716720F-A499-4CD1-83D4-754063D59265}" type="sibTrans" cxnId="{F40BCBBE-D22D-4D2F-BDC1-BB02ACFF34C0}">
      <dgm:prSet/>
      <dgm:spPr/>
      <dgm:t>
        <a:bodyPr/>
        <a:lstStyle/>
        <a:p>
          <a:endParaRPr lang="en-US" sz="2800" b="1"/>
        </a:p>
      </dgm:t>
    </dgm:pt>
    <dgm:pt modelId="{5C60CBD6-BCB9-4380-8703-AD1EFB296EA5}" type="asst">
      <dgm:prSet custT="1"/>
      <dgm:spPr/>
      <dgm:t>
        <a:bodyPr/>
        <a:lstStyle/>
        <a:p>
          <a:r>
            <a:rPr lang="fr-FR" sz="1200" b="1" dirty="0"/>
            <a:t>Communication and </a:t>
          </a:r>
        </a:p>
        <a:p>
          <a:r>
            <a:rPr lang="fr-FR" sz="1200" b="1" dirty="0"/>
            <a:t>SPAW support</a:t>
          </a:r>
          <a:endParaRPr lang="en-US" sz="1200" b="1" dirty="0"/>
        </a:p>
      </dgm:t>
    </dgm:pt>
    <dgm:pt modelId="{DCCA8B32-4867-43A2-A48A-1034C7064520}" type="parTrans" cxnId="{5027F33E-B594-4CB2-B78D-1B616E13E0AE}">
      <dgm:prSet/>
      <dgm:spPr/>
      <dgm:t>
        <a:bodyPr/>
        <a:lstStyle/>
        <a:p>
          <a:endParaRPr lang="en-US" sz="2800" b="1"/>
        </a:p>
      </dgm:t>
    </dgm:pt>
    <dgm:pt modelId="{E623355D-976C-4530-91F6-077A1A2DF6DA}" type="sibTrans" cxnId="{5027F33E-B594-4CB2-B78D-1B616E13E0AE}">
      <dgm:prSet/>
      <dgm:spPr/>
      <dgm:t>
        <a:bodyPr/>
        <a:lstStyle/>
        <a:p>
          <a:endParaRPr lang="en-US" sz="2800" b="1"/>
        </a:p>
      </dgm:t>
    </dgm:pt>
    <dgm:pt modelId="{666E6BC9-2E98-4A38-B4D6-7C9DA3EF8556}" type="pres">
      <dgm:prSet presAssocID="{67D63835-B39E-4AE6-9569-7AAC1DD6FBC0}" presName="Name0" presStyleCnt="0">
        <dgm:presLayoutVars>
          <dgm:orgChart val="1"/>
          <dgm:chPref val="1"/>
          <dgm:dir/>
          <dgm:animOne val="branch"/>
          <dgm:animLvl val="lvl"/>
          <dgm:resizeHandles/>
        </dgm:presLayoutVars>
      </dgm:prSet>
      <dgm:spPr/>
    </dgm:pt>
    <dgm:pt modelId="{1C80FD4C-998A-4276-AFB6-A5342AEB03DA}" type="pres">
      <dgm:prSet presAssocID="{E24A6198-6124-4822-B477-C70D74487D01}" presName="hierRoot1" presStyleCnt="0">
        <dgm:presLayoutVars>
          <dgm:hierBranch val="init"/>
        </dgm:presLayoutVars>
      </dgm:prSet>
      <dgm:spPr/>
    </dgm:pt>
    <dgm:pt modelId="{6A388A5D-E3D0-4688-8DC3-E14B973F75C9}" type="pres">
      <dgm:prSet presAssocID="{E24A6198-6124-4822-B477-C70D74487D01}" presName="rootComposite1" presStyleCnt="0"/>
      <dgm:spPr/>
    </dgm:pt>
    <dgm:pt modelId="{8CFDDE29-C57E-40BC-92D8-D13A02B546D2}" type="pres">
      <dgm:prSet presAssocID="{E24A6198-6124-4822-B477-C70D74487D01}" presName="rootText1" presStyleLbl="alignAcc1" presStyleIdx="0" presStyleCnt="0">
        <dgm:presLayoutVars>
          <dgm:chPref val="3"/>
        </dgm:presLayoutVars>
      </dgm:prSet>
      <dgm:spPr/>
    </dgm:pt>
    <dgm:pt modelId="{614D3BD2-DC54-4635-82EB-3F0F62343DC2}" type="pres">
      <dgm:prSet presAssocID="{E24A6198-6124-4822-B477-C70D74487D01}" presName="topArc1" presStyleLbl="parChTrans1D1" presStyleIdx="0" presStyleCnt="16"/>
      <dgm:spPr/>
    </dgm:pt>
    <dgm:pt modelId="{3E5A4416-B86E-4B9B-BA93-F527196572E4}" type="pres">
      <dgm:prSet presAssocID="{E24A6198-6124-4822-B477-C70D74487D01}" presName="bottomArc1" presStyleLbl="parChTrans1D1" presStyleIdx="1" presStyleCnt="16"/>
      <dgm:spPr/>
    </dgm:pt>
    <dgm:pt modelId="{57348FD4-D8BC-4F16-ADE7-8EC3CA5B28C3}" type="pres">
      <dgm:prSet presAssocID="{E24A6198-6124-4822-B477-C70D74487D01}" presName="topConnNode1" presStyleLbl="node1" presStyleIdx="0" presStyleCnt="0"/>
      <dgm:spPr/>
    </dgm:pt>
    <dgm:pt modelId="{35848CFC-44FA-4E83-BDC8-8453455C2D42}" type="pres">
      <dgm:prSet presAssocID="{E24A6198-6124-4822-B477-C70D74487D01}" presName="hierChild2" presStyleCnt="0"/>
      <dgm:spPr/>
    </dgm:pt>
    <dgm:pt modelId="{0C6900CB-2A32-4017-BF45-B9033DF3915D}" type="pres">
      <dgm:prSet presAssocID="{ED15A83A-FDC7-4D55-8935-F96F186447E0}" presName="Name28" presStyleLbl="parChTrans1D2" presStyleIdx="0" presStyleCnt="3"/>
      <dgm:spPr/>
    </dgm:pt>
    <dgm:pt modelId="{1169C6E0-2E0A-42F4-91DC-ABD9F233CD61}" type="pres">
      <dgm:prSet presAssocID="{46C389A6-CFA1-4EE0-9E0E-0B38C7B2920F}" presName="hierRoot2" presStyleCnt="0">
        <dgm:presLayoutVars>
          <dgm:hierBranch val="init"/>
        </dgm:presLayoutVars>
      </dgm:prSet>
      <dgm:spPr/>
    </dgm:pt>
    <dgm:pt modelId="{C8239944-7ADA-4B5E-AD7C-54BB87F75DAE}" type="pres">
      <dgm:prSet presAssocID="{46C389A6-CFA1-4EE0-9E0E-0B38C7B2920F}" presName="rootComposite2" presStyleCnt="0"/>
      <dgm:spPr/>
    </dgm:pt>
    <dgm:pt modelId="{59EE3501-8221-4243-8C25-755216CDFEDC}" type="pres">
      <dgm:prSet presAssocID="{46C389A6-CFA1-4EE0-9E0E-0B38C7B2920F}" presName="rootText2" presStyleLbl="alignAcc1" presStyleIdx="0" presStyleCnt="0">
        <dgm:presLayoutVars>
          <dgm:chPref val="3"/>
        </dgm:presLayoutVars>
      </dgm:prSet>
      <dgm:spPr/>
    </dgm:pt>
    <dgm:pt modelId="{BF477684-376A-4343-BE6C-DE0D95F0F021}" type="pres">
      <dgm:prSet presAssocID="{46C389A6-CFA1-4EE0-9E0E-0B38C7B2920F}" presName="topArc2" presStyleLbl="parChTrans1D1" presStyleIdx="2" presStyleCnt="16"/>
      <dgm:spPr/>
    </dgm:pt>
    <dgm:pt modelId="{C02DD510-5CE2-4880-B978-4CB11103D456}" type="pres">
      <dgm:prSet presAssocID="{46C389A6-CFA1-4EE0-9E0E-0B38C7B2920F}" presName="bottomArc2" presStyleLbl="parChTrans1D1" presStyleIdx="3" presStyleCnt="16"/>
      <dgm:spPr/>
    </dgm:pt>
    <dgm:pt modelId="{84C2B495-8347-4087-8686-8F5A6FE2D6FC}" type="pres">
      <dgm:prSet presAssocID="{46C389A6-CFA1-4EE0-9E0E-0B38C7B2920F}" presName="topConnNode2" presStyleLbl="node2" presStyleIdx="0" presStyleCnt="0"/>
      <dgm:spPr/>
    </dgm:pt>
    <dgm:pt modelId="{10FECE58-25B7-4828-9485-46F6968F9A69}" type="pres">
      <dgm:prSet presAssocID="{46C389A6-CFA1-4EE0-9E0E-0B38C7B2920F}" presName="hierChild4" presStyleCnt="0"/>
      <dgm:spPr/>
    </dgm:pt>
    <dgm:pt modelId="{2B2C6CCA-09D9-4085-BF63-E8CC63A33943}" type="pres">
      <dgm:prSet presAssocID="{D22FA6E8-F567-4D5B-8887-D19E0FAF7391}" presName="Name28" presStyleLbl="parChTrans1D3" presStyleIdx="0" presStyleCnt="3"/>
      <dgm:spPr/>
    </dgm:pt>
    <dgm:pt modelId="{FB595EFB-D58E-4A92-A075-FBD6E9D68401}" type="pres">
      <dgm:prSet presAssocID="{24A1E214-2445-4AD8-B1D6-BA8DEE19471F}" presName="hierRoot2" presStyleCnt="0">
        <dgm:presLayoutVars>
          <dgm:hierBranch val="init"/>
        </dgm:presLayoutVars>
      </dgm:prSet>
      <dgm:spPr/>
    </dgm:pt>
    <dgm:pt modelId="{CEC48443-CC21-4110-B45E-A9CBAEA2E448}" type="pres">
      <dgm:prSet presAssocID="{24A1E214-2445-4AD8-B1D6-BA8DEE19471F}" presName="rootComposite2" presStyleCnt="0"/>
      <dgm:spPr/>
    </dgm:pt>
    <dgm:pt modelId="{319AE5DB-16FA-41ED-B8EC-497B7588F37F}" type="pres">
      <dgm:prSet presAssocID="{24A1E214-2445-4AD8-B1D6-BA8DEE19471F}" presName="rootText2" presStyleLbl="alignAcc1" presStyleIdx="0" presStyleCnt="0">
        <dgm:presLayoutVars>
          <dgm:chPref val="3"/>
        </dgm:presLayoutVars>
      </dgm:prSet>
      <dgm:spPr/>
    </dgm:pt>
    <dgm:pt modelId="{C1737C0C-20D5-4328-81FC-A0E6223B7C45}" type="pres">
      <dgm:prSet presAssocID="{24A1E214-2445-4AD8-B1D6-BA8DEE19471F}" presName="topArc2" presStyleLbl="parChTrans1D1" presStyleIdx="4" presStyleCnt="16"/>
      <dgm:spPr/>
    </dgm:pt>
    <dgm:pt modelId="{716D39CD-E897-4B81-A36D-0A8DC908AD34}" type="pres">
      <dgm:prSet presAssocID="{24A1E214-2445-4AD8-B1D6-BA8DEE19471F}" presName="bottomArc2" presStyleLbl="parChTrans1D1" presStyleIdx="5" presStyleCnt="16"/>
      <dgm:spPr/>
    </dgm:pt>
    <dgm:pt modelId="{4EA1AC0D-1E43-40A8-85CF-749BE8561D77}" type="pres">
      <dgm:prSet presAssocID="{24A1E214-2445-4AD8-B1D6-BA8DEE19471F}" presName="topConnNode2" presStyleLbl="node3" presStyleIdx="0" presStyleCnt="0"/>
      <dgm:spPr/>
    </dgm:pt>
    <dgm:pt modelId="{1FDF33AA-E402-4F23-BFA2-5A09F2EAB424}" type="pres">
      <dgm:prSet presAssocID="{24A1E214-2445-4AD8-B1D6-BA8DEE19471F}" presName="hierChild4" presStyleCnt="0"/>
      <dgm:spPr/>
    </dgm:pt>
    <dgm:pt modelId="{DE3C47C4-BEF5-4E08-AB46-3DEAF6DDCD86}" type="pres">
      <dgm:prSet presAssocID="{24A1E214-2445-4AD8-B1D6-BA8DEE19471F}" presName="hierChild5" presStyleCnt="0"/>
      <dgm:spPr/>
    </dgm:pt>
    <dgm:pt modelId="{C506600E-36D3-4132-8853-D41AF7D3D637}" type="pres">
      <dgm:prSet presAssocID="{6E13A1B4-8F5B-4166-90C6-94B2E9ECDEF7}" presName="Name28" presStyleLbl="parChTrans1D3" presStyleIdx="1" presStyleCnt="3"/>
      <dgm:spPr/>
    </dgm:pt>
    <dgm:pt modelId="{15D7F9FF-09E9-471B-82D5-913125A3C29B}" type="pres">
      <dgm:prSet presAssocID="{766FC62B-CC9A-4C27-B9CF-2BE038796A70}" presName="hierRoot2" presStyleCnt="0">
        <dgm:presLayoutVars>
          <dgm:hierBranch val="init"/>
        </dgm:presLayoutVars>
      </dgm:prSet>
      <dgm:spPr/>
    </dgm:pt>
    <dgm:pt modelId="{48690438-5BD8-4CD8-B995-F295B3A73869}" type="pres">
      <dgm:prSet presAssocID="{766FC62B-CC9A-4C27-B9CF-2BE038796A70}" presName="rootComposite2" presStyleCnt="0"/>
      <dgm:spPr/>
    </dgm:pt>
    <dgm:pt modelId="{9B9F15E9-E84D-4277-88AF-52464A864E34}" type="pres">
      <dgm:prSet presAssocID="{766FC62B-CC9A-4C27-B9CF-2BE038796A70}" presName="rootText2" presStyleLbl="alignAcc1" presStyleIdx="0" presStyleCnt="0">
        <dgm:presLayoutVars>
          <dgm:chPref val="3"/>
        </dgm:presLayoutVars>
      </dgm:prSet>
      <dgm:spPr/>
    </dgm:pt>
    <dgm:pt modelId="{93631C76-0F3F-4074-AF46-2F3F0D74FFCF}" type="pres">
      <dgm:prSet presAssocID="{766FC62B-CC9A-4C27-B9CF-2BE038796A70}" presName="topArc2" presStyleLbl="parChTrans1D1" presStyleIdx="6" presStyleCnt="16"/>
      <dgm:spPr/>
    </dgm:pt>
    <dgm:pt modelId="{28F6804D-6FEA-4A5F-B099-253E0D794336}" type="pres">
      <dgm:prSet presAssocID="{766FC62B-CC9A-4C27-B9CF-2BE038796A70}" presName="bottomArc2" presStyleLbl="parChTrans1D1" presStyleIdx="7" presStyleCnt="16"/>
      <dgm:spPr/>
    </dgm:pt>
    <dgm:pt modelId="{F3975FAB-2FFB-4249-A60F-C519A1CC3930}" type="pres">
      <dgm:prSet presAssocID="{766FC62B-CC9A-4C27-B9CF-2BE038796A70}" presName="topConnNode2" presStyleLbl="node3" presStyleIdx="0" presStyleCnt="0"/>
      <dgm:spPr/>
    </dgm:pt>
    <dgm:pt modelId="{FAAABB33-4E39-42FA-858F-4A83F0DBC53D}" type="pres">
      <dgm:prSet presAssocID="{766FC62B-CC9A-4C27-B9CF-2BE038796A70}" presName="hierChild4" presStyleCnt="0"/>
      <dgm:spPr/>
    </dgm:pt>
    <dgm:pt modelId="{C1491DAE-AC78-4117-8369-FF8B391B428F}" type="pres">
      <dgm:prSet presAssocID="{ED9E8A66-6E76-4A8C-8152-B1FB54DB20B5}" presName="Name28" presStyleLbl="parChTrans1D4" presStyleIdx="0" presStyleCnt="1"/>
      <dgm:spPr/>
    </dgm:pt>
    <dgm:pt modelId="{C64B9D16-6687-4189-A14C-5096E3520DF7}" type="pres">
      <dgm:prSet presAssocID="{E4A646D5-3C39-42FD-89B2-419BC3A9E0C4}" presName="hierRoot2" presStyleCnt="0">
        <dgm:presLayoutVars>
          <dgm:hierBranch val="init"/>
        </dgm:presLayoutVars>
      </dgm:prSet>
      <dgm:spPr/>
    </dgm:pt>
    <dgm:pt modelId="{8310257C-B912-43F4-BE46-FEBD21AD0EFC}" type="pres">
      <dgm:prSet presAssocID="{E4A646D5-3C39-42FD-89B2-419BC3A9E0C4}" presName="rootComposite2" presStyleCnt="0"/>
      <dgm:spPr/>
    </dgm:pt>
    <dgm:pt modelId="{9B09780B-4873-4B3B-AB1E-B8B8F5294CA8}" type="pres">
      <dgm:prSet presAssocID="{E4A646D5-3C39-42FD-89B2-419BC3A9E0C4}" presName="rootText2" presStyleLbl="alignAcc1" presStyleIdx="0" presStyleCnt="0">
        <dgm:presLayoutVars>
          <dgm:chPref val="3"/>
        </dgm:presLayoutVars>
      </dgm:prSet>
      <dgm:spPr/>
    </dgm:pt>
    <dgm:pt modelId="{9057598B-58C2-4E21-85A6-10E6802D4EBC}" type="pres">
      <dgm:prSet presAssocID="{E4A646D5-3C39-42FD-89B2-419BC3A9E0C4}" presName="topArc2" presStyleLbl="parChTrans1D1" presStyleIdx="8" presStyleCnt="16"/>
      <dgm:spPr/>
    </dgm:pt>
    <dgm:pt modelId="{0B881E3F-E4C7-473F-9C8D-EFCB3CF3B649}" type="pres">
      <dgm:prSet presAssocID="{E4A646D5-3C39-42FD-89B2-419BC3A9E0C4}" presName="bottomArc2" presStyleLbl="parChTrans1D1" presStyleIdx="9" presStyleCnt="16"/>
      <dgm:spPr/>
    </dgm:pt>
    <dgm:pt modelId="{A90C9659-ED35-4A99-8232-7F423F244F68}" type="pres">
      <dgm:prSet presAssocID="{E4A646D5-3C39-42FD-89B2-419BC3A9E0C4}" presName="topConnNode2" presStyleLbl="node4" presStyleIdx="0" presStyleCnt="0"/>
      <dgm:spPr/>
    </dgm:pt>
    <dgm:pt modelId="{844C9474-04C3-4E57-9CBF-F1DC034E7DCF}" type="pres">
      <dgm:prSet presAssocID="{E4A646D5-3C39-42FD-89B2-419BC3A9E0C4}" presName="hierChild4" presStyleCnt="0"/>
      <dgm:spPr/>
    </dgm:pt>
    <dgm:pt modelId="{C567CB02-2FD1-41FC-B295-495D3D07FB15}" type="pres">
      <dgm:prSet presAssocID="{E4A646D5-3C39-42FD-89B2-419BC3A9E0C4}" presName="hierChild5" presStyleCnt="0"/>
      <dgm:spPr/>
    </dgm:pt>
    <dgm:pt modelId="{032B387F-8180-4DC8-B514-5FE1DF86C7D2}" type="pres">
      <dgm:prSet presAssocID="{766FC62B-CC9A-4C27-B9CF-2BE038796A70}" presName="hierChild5" presStyleCnt="0"/>
      <dgm:spPr/>
    </dgm:pt>
    <dgm:pt modelId="{445561E2-EA55-4EAD-9F86-A178DE0F8DA2}" type="pres">
      <dgm:prSet presAssocID="{4E0CF4F8-36C6-4F53-B14D-5D74203DB99F}" presName="Name28" presStyleLbl="parChTrans1D3" presStyleIdx="2" presStyleCnt="3"/>
      <dgm:spPr/>
    </dgm:pt>
    <dgm:pt modelId="{A09C7D32-65B0-43A5-AC5D-75E5A6DE803A}" type="pres">
      <dgm:prSet presAssocID="{1ADDB222-EFC2-4F4E-AAE5-11B3D2ABAA40}" presName="hierRoot2" presStyleCnt="0">
        <dgm:presLayoutVars>
          <dgm:hierBranch val="init"/>
        </dgm:presLayoutVars>
      </dgm:prSet>
      <dgm:spPr/>
    </dgm:pt>
    <dgm:pt modelId="{40282268-2FE1-426D-AD69-5467A09D6A20}" type="pres">
      <dgm:prSet presAssocID="{1ADDB222-EFC2-4F4E-AAE5-11B3D2ABAA40}" presName="rootComposite2" presStyleCnt="0"/>
      <dgm:spPr/>
    </dgm:pt>
    <dgm:pt modelId="{28ECB891-2578-4B8E-87D8-6CD10769F1DC}" type="pres">
      <dgm:prSet presAssocID="{1ADDB222-EFC2-4F4E-AAE5-11B3D2ABAA40}" presName="rootText2" presStyleLbl="alignAcc1" presStyleIdx="0" presStyleCnt="0">
        <dgm:presLayoutVars>
          <dgm:chPref val="3"/>
        </dgm:presLayoutVars>
      </dgm:prSet>
      <dgm:spPr/>
    </dgm:pt>
    <dgm:pt modelId="{66305BD1-7095-4C9F-9589-51AC8257998D}" type="pres">
      <dgm:prSet presAssocID="{1ADDB222-EFC2-4F4E-AAE5-11B3D2ABAA40}" presName="topArc2" presStyleLbl="parChTrans1D1" presStyleIdx="10" presStyleCnt="16"/>
      <dgm:spPr/>
    </dgm:pt>
    <dgm:pt modelId="{BF1F64EF-CD1D-44B4-96F9-FD88F8205F86}" type="pres">
      <dgm:prSet presAssocID="{1ADDB222-EFC2-4F4E-AAE5-11B3D2ABAA40}" presName="bottomArc2" presStyleLbl="parChTrans1D1" presStyleIdx="11" presStyleCnt="16"/>
      <dgm:spPr/>
    </dgm:pt>
    <dgm:pt modelId="{61C985EA-FA52-4B86-A73E-A40B4E9BFABE}" type="pres">
      <dgm:prSet presAssocID="{1ADDB222-EFC2-4F4E-AAE5-11B3D2ABAA40}" presName="topConnNode2" presStyleLbl="node3" presStyleIdx="0" presStyleCnt="0"/>
      <dgm:spPr/>
    </dgm:pt>
    <dgm:pt modelId="{9E629700-BBDD-43CF-9CBC-EB1F586D6A51}" type="pres">
      <dgm:prSet presAssocID="{1ADDB222-EFC2-4F4E-AAE5-11B3D2ABAA40}" presName="hierChild4" presStyleCnt="0"/>
      <dgm:spPr/>
    </dgm:pt>
    <dgm:pt modelId="{037A1D7D-8AA5-498C-B7B9-1EDDF751DE98}" type="pres">
      <dgm:prSet presAssocID="{1ADDB222-EFC2-4F4E-AAE5-11B3D2ABAA40}" presName="hierChild5" presStyleCnt="0"/>
      <dgm:spPr/>
    </dgm:pt>
    <dgm:pt modelId="{D07EADF1-BFDE-4855-A611-4D73A731AD4D}" type="pres">
      <dgm:prSet presAssocID="{46C389A6-CFA1-4EE0-9E0E-0B38C7B2920F}" presName="hierChild5" presStyleCnt="0"/>
      <dgm:spPr/>
    </dgm:pt>
    <dgm:pt modelId="{9953660B-85F2-46FE-A8DF-D6B22D9564DB}" type="pres">
      <dgm:prSet presAssocID="{E24A6198-6124-4822-B477-C70D74487D01}" presName="hierChild3" presStyleCnt="0"/>
      <dgm:spPr/>
    </dgm:pt>
    <dgm:pt modelId="{3FDF33FA-CC83-4627-9B99-BC652EB8E3A0}" type="pres">
      <dgm:prSet presAssocID="{B145413D-7B50-4CB6-B814-91632A74AB79}" presName="Name101" presStyleLbl="parChTrans1D2" presStyleIdx="1" presStyleCnt="3"/>
      <dgm:spPr/>
    </dgm:pt>
    <dgm:pt modelId="{0F848F8D-6276-4059-8694-919557FEA1F7}" type="pres">
      <dgm:prSet presAssocID="{F6459BF0-4191-459E-95AE-447DB228233B}" presName="hierRoot3" presStyleCnt="0">
        <dgm:presLayoutVars>
          <dgm:hierBranch val="init"/>
        </dgm:presLayoutVars>
      </dgm:prSet>
      <dgm:spPr/>
    </dgm:pt>
    <dgm:pt modelId="{97B3137A-5935-4AE7-A63D-BC8A2BCD8DBB}" type="pres">
      <dgm:prSet presAssocID="{F6459BF0-4191-459E-95AE-447DB228233B}" presName="rootComposite3" presStyleCnt="0"/>
      <dgm:spPr/>
    </dgm:pt>
    <dgm:pt modelId="{C199AF82-ADD3-470D-AE50-EDB109365ED0}" type="pres">
      <dgm:prSet presAssocID="{F6459BF0-4191-459E-95AE-447DB228233B}" presName="rootText3" presStyleLbl="alignAcc1" presStyleIdx="0" presStyleCnt="0">
        <dgm:presLayoutVars>
          <dgm:chPref val="3"/>
        </dgm:presLayoutVars>
      </dgm:prSet>
      <dgm:spPr/>
    </dgm:pt>
    <dgm:pt modelId="{12557E15-6AB1-454E-9005-A0C9C86C0D2F}" type="pres">
      <dgm:prSet presAssocID="{F6459BF0-4191-459E-95AE-447DB228233B}" presName="topArc3" presStyleLbl="parChTrans1D1" presStyleIdx="12" presStyleCnt="16"/>
      <dgm:spPr/>
    </dgm:pt>
    <dgm:pt modelId="{E6362EB3-B144-4574-8902-51F2CF452592}" type="pres">
      <dgm:prSet presAssocID="{F6459BF0-4191-459E-95AE-447DB228233B}" presName="bottomArc3" presStyleLbl="parChTrans1D1" presStyleIdx="13" presStyleCnt="16"/>
      <dgm:spPr/>
    </dgm:pt>
    <dgm:pt modelId="{2D31465F-767E-49C3-8800-A7E0E0C1B8D1}" type="pres">
      <dgm:prSet presAssocID="{F6459BF0-4191-459E-95AE-447DB228233B}" presName="topConnNode3" presStyleLbl="asst1" presStyleIdx="0" presStyleCnt="0"/>
      <dgm:spPr/>
    </dgm:pt>
    <dgm:pt modelId="{27DBBAB8-F1EB-4CCF-8F8A-A854D3A0E819}" type="pres">
      <dgm:prSet presAssocID="{F6459BF0-4191-459E-95AE-447DB228233B}" presName="hierChild6" presStyleCnt="0"/>
      <dgm:spPr/>
    </dgm:pt>
    <dgm:pt modelId="{FBE7AE0F-D979-46A9-AAF0-071151A544AA}" type="pres">
      <dgm:prSet presAssocID="{F6459BF0-4191-459E-95AE-447DB228233B}" presName="hierChild7" presStyleCnt="0"/>
      <dgm:spPr/>
    </dgm:pt>
    <dgm:pt modelId="{A81DC90D-515F-4999-91F6-05FF03FFD5D1}" type="pres">
      <dgm:prSet presAssocID="{DCCA8B32-4867-43A2-A48A-1034C7064520}" presName="Name101" presStyleLbl="parChTrans1D2" presStyleIdx="2" presStyleCnt="3"/>
      <dgm:spPr/>
    </dgm:pt>
    <dgm:pt modelId="{5AE2F3F2-528B-44A2-B101-763926D72A4D}" type="pres">
      <dgm:prSet presAssocID="{5C60CBD6-BCB9-4380-8703-AD1EFB296EA5}" presName="hierRoot3" presStyleCnt="0">
        <dgm:presLayoutVars>
          <dgm:hierBranch val="init"/>
        </dgm:presLayoutVars>
      </dgm:prSet>
      <dgm:spPr/>
    </dgm:pt>
    <dgm:pt modelId="{E0495065-D1CA-495D-A747-4B038FF851D3}" type="pres">
      <dgm:prSet presAssocID="{5C60CBD6-BCB9-4380-8703-AD1EFB296EA5}" presName="rootComposite3" presStyleCnt="0"/>
      <dgm:spPr/>
    </dgm:pt>
    <dgm:pt modelId="{10B36DB8-7C55-4AF4-BF80-6819ECFAE55E}" type="pres">
      <dgm:prSet presAssocID="{5C60CBD6-BCB9-4380-8703-AD1EFB296EA5}" presName="rootText3" presStyleLbl="alignAcc1" presStyleIdx="0" presStyleCnt="0" custScaleX="175758">
        <dgm:presLayoutVars>
          <dgm:chPref val="3"/>
        </dgm:presLayoutVars>
      </dgm:prSet>
      <dgm:spPr/>
    </dgm:pt>
    <dgm:pt modelId="{9EF8C745-EF65-4CE3-94CC-7234F8009FEF}" type="pres">
      <dgm:prSet presAssocID="{5C60CBD6-BCB9-4380-8703-AD1EFB296EA5}" presName="topArc3" presStyleLbl="parChTrans1D1" presStyleIdx="14" presStyleCnt="16"/>
      <dgm:spPr/>
    </dgm:pt>
    <dgm:pt modelId="{4B964D2F-4D5E-4719-B7F6-FE5D58B1A398}" type="pres">
      <dgm:prSet presAssocID="{5C60CBD6-BCB9-4380-8703-AD1EFB296EA5}" presName="bottomArc3" presStyleLbl="parChTrans1D1" presStyleIdx="15" presStyleCnt="16"/>
      <dgm:spPr/>
    </dgm:pt>
    <dgm:pt modelId="{3DC48240-B340-4E47-AD98-B2B0D02030D3}" type="pres">
      <dgm:prSet presAssocID="{5C60CBD6-BCB9-4380-8703-AD1EFB296EA5}" presName="topConnNode3" presStyleLbl="asst1" presStyleIdx="0" presStyleCnt="0"/>
      <dgm:spPr/>
    </dgm:pt>
    <dgm:pt modelId="{6F7F79C2-DF36-4D7C-A156-E72A6806719F}" type="pres">
      <dgm:prSet presAssocID="{5C60CBD6-BCB9-4380-8703-AD1EFB296EA5}" presName="hierChild6" presStyleCnt="0"/>
      <dgm:spPr/>
    </dgm:pt>
    <dgm:pt modelId="{F2F7C3FD-9B51-4620-B03C-DC49D71AE5ED}" type="pres">
      <dgm:prSet presAssocID="{5C60CBD6-BCB9-4380-8703-AD1EFB296EA5}" presName="hierChild7" presStyleCnt="0"/>
      <dgm:spPr/>
    </dgm:pt>
  </dgm:ptLst>
  <dgm:cxnLst>
    <dgm:cxn modelId="{3311D005-F62F-44F6-9A62-F79FEFFB2144}" type="presOf" srcId="{ED9E8A66-6E76-4A8C-8152-B1FB54DB20B5}" destId="{C1491DAE-AC78-4117-8369-FF8B391B428F}" srcOrd="0" destOrd="0" presId="urn:microsoft.com/office/officeart/2008/layout/HalfCircleOrganizationChart"/>
    <dgm:cxn modelId="{9EA36219-EB43-4A9F-8F9E-C5853F77329F}" type="presOf" srcId="{6E13A1B4-8F5B-4166-90C6-94B2E9ECDEF7}" destId="{C506600E-36D3-4132-8853-D41AF7D3D637}" srcOrd="0" destOrd="0" presId="urn:microsoft.com/office/officeart/2008/layout/HalfCircleOrganizationChart"/>
    <dgm:cxn modelId="{EA04061E-A2C4-4FCF-B4D8-7A20B6CF6A6F}" type="presOf" srcId="{46C389A6-CFA1-4EE0-9E0E-0B38C7B2920F}" destId="{84C2B495-8347-4087-8686-8F5A6FE2D6FC}" srcOrd="1" destOrd="0" presId="urn:microsoft.com/office/officeart/2008/layout/HalfCircleOrganizationChart"/>
    <dgm:cxn modelId="{B81F1724-F4A8-41FC-A966-7FCF68BD10E3}" type="presOf" srcId="{1ADDB222-EFC2-4F4E-AAE5-11B3D2ABAA40}" destId="{61C985EA-FA52-4B86-A73E-A40B4E9BFABE}" srcOrd="1" destOrd="0" presId="urn:microsoft.com/office/officeart/2008/layout/HalfCircleOrganizationChart"/>
    <dgm:cxn modelId="{5027F33E-B594-4CB2-B78D-1B616E13E0AE}" srcId="{E24A6198-6124-4822-B477-C70D74487D01}" destId="{5C60CBD6-BCB9-4380-8703-AD1EFB296EA5}" srcOrd="2" destOrd="0" parTransId="{DCCA8B32-4867-43A2-A48A-1034C7064520}" sibTransId="{E623355D-976C-4530-91F6-077A1A2DF6DA}"/>
    <dgm:cxn modelId="{33333243-78CE-4C6E-AE55-9C90378F5313}" srcId="{46C389A6-CFA1-4EE0-9E0E-0B38C7B2920F}" destId="{1ADDB222-EFC2-4F4E-AAE5-11B3D2ABAA40}" srcOrd="2" destOrd="0" parTransId="{4E0CF4F8-36C6-4F53-B14D-5D74203DB99F}" sibTransId="{1795D32C-2F48-40C7-911A-57E57E49D18E}"/>
    <dgm:cxn modelId="{2FA09B63-AA26-41CA-98C8-955818F6F876}" type="presOf" srcId="{5C60CBD6-BCB9-4380-8703-AD1EFB296EA5}" destId="{3DC48240-B340-4E47-AD98-B2B0D02030D3}" srcOrd="1" destOrd="0" presId="urn:microsoft.com/office/officeart/2008/layout/HalfCircleOrganizationChart"/>
    <dgm:cxn modelId="{BAC39566-7928-42C5-8CF5-BCF1285D2F61}" type="presOf" srcId="{4E0CF4F8-36C6-4F53-B14D-5D74203DB99F}" destId="{445561E2-EA55-4EAD-9F86-A178DE0F8DA2}" srcOrd="0" destOrd="0" presId="urn:microsoft.com/office/officeart/2008/layout/HalfCircleOrganizationChart"/>
    <dgm:cxn modelId="{5334ED4A-2BEB-4962-B4F2-043DD36E5ECE}" srcId="{E24A6198-6124-4822-B477-C70D74487D01}" destId="{46C389A6-CFA1-4EE0-9E0E-0B38C7B2920F}" srcOrd="1" destOrd="0" parTransId="{ED15A83A-FDC7-4D55-8935-F96F186447E0}" sibTransId="{B47C7081-3A43-4635-A067-C716049A95C7}"/>
    <dgm:cxn modelId="{DAB4846B-F4DD-4BB9-A9EF-660FBC651075}" type="presOf" srcId="{46C389A6-CFA1-4EE0-9E0E-0B38C7B2920F}" destId="{59EE3501-8221-4243-8C25-755216CDFEDC}" srcOrd="0" destOrd="0" presId="urn:microsoft.com/office/officeart/2008/layout/HalfCircleOrganizationChart"/>
    <dgm:cxn modelId="{90346D4C-65FB-4F38-A696-812B0CB87492}" type="presOf" srcId="{67D63835-B39E-4AE6-9569-7AAC1DD6FBC0}" destId="{666E6BC9-2E98-4A38-B4D6-7C9DA3EF8556}" srcOrd="0" destOrd="0" presId="urn:microsoft.com/office/officeart/2008/layout/HalfCircleOrganizationChart"/>
    <dgm:cxn modelId="{4318926D-476C-49B5-AF5B-AB949C36E75A}" srcId="{46C389A6-CFA1-4EE0-9E0E-0B38C7B2920F}" destId="{24A1E214-2445-4AD8-B1D6-BA8DEE19471F}" srcOrd="0" destOrd="0" parTransId="{D22FA6E8-F567-4D5B-8887-D19E0FAF7391}" sibTransId="{BE0251F5-4B43-4953-91DB-0F9C69AC6ED6}"/>
    <dgm:cxn modelId="{936ABE50-6D58-4A51-B6C8-7B441AE53273}" type="presOf" srcId="{DCCA8B32-4867-43A2-A48A-1034C7064520}" destId="{A81DC90D-515F-4999-91F6-05FF03FFD5D1}" srcOrd="0" destOrd="0" presId="urn:microsoft.com/office/officeart/2008/layout/HalfCircleOrganizationChart"/>
    <dgm:cxn modelId="{47C29D51-C547-49E5-99EE-2AED87B9F82D}" type="presOf" srcId="{E24A6198-6124-4822-B477-C70D74487D01}" destId="{8CFDDE29-C57E-40BC-92D8-D13A02B546D2}" srcOrd="0" destOrd="0" presId="urn:microsoft.com/office/officeart/2008/layout/HalfCircleOrganizationChart"/>
    <dgm:cxn modelId="{1A942955-4099-40B6-86E2-C56F1B555DC6}" type="presOf" srcId="{ED15A83A-FDC7-4D55-8935-F96F186447E0}" destId="{0C6900CB-2A32-4017-BF45-B9033DF3915D}" srcOrd="0" destOrd="0" presId="urn:microsoft.com/office/officeart/2008/layout/HalfCircleOrganizationChart"/>
    <dgm:cxn modelId="{44F4E375-BDD2-4CBA-A4D6-4EE7FCB0D0C9}" type="presOf" srcId="{24A1E214-2445-4AD8-B1D6-BA8DEE19471F}" destId="{4EA1AC0D-1E43-40A8-85CF-749BE8561D77}" srcOrd="1" destOrd="0" presId="urn:microsoft.com/office/officeart/2008/layout/HalfCircleOrganizationChart"/>
    <dgm:cxn modelId="{E3452F7F-C5B1-4E8B-BDBD-01D6E70CA1E9}" type="presOf" srcId="{766FC62B-CC9A-4C27-B9CF-2BE038796A70}" destId="{9B9F15E9-E84D-4277-88AF-52464A864E34}" srcOrd="0" destOrd="0" presId="urn:microsoft.com/office/officeart/2008/layout/HalfCircleOrganizationChart"/>
    <dgm:cxn modelId="{CFEC5C82-7335-443F-B6F9-D33EC2EBB8FA}" srcId="{46C389A6-CFA1-4EE0-9E0E-0B38C7B2920F}" destId="{766FC62B-CC9A-4C27-B9CF-2BE038796A70}" srcOrd="1" destOrd="0" parTransId="{6E13A1B4-8F5B-4166-90C6-94B2E9ECDEF7}" sibTransId="{8C6D640B-EAB5-4C65-A825-1E1C5B1EF462}"/>
    <dgm:cxn modelId="{AA4DEA83-1ADB-42EA-9DCB-A8528EDA529C}" type="presOf" srcId="{24A1E214-2445-4AD8-B1D6-BA8DEE19471F}" destId="{319AE5DB-16FA-41ED-B8EC-497B7588F37F}" srcOrd="0" destOrd="0" presId="urn:microsoft.com/office/officeart/2008/layout/HalfCircleOrganizationChart"/>
    <dgm:cxn modelId="{80908B85-6757-4F2C-AD0D-6C1C9F94B2E1}" type="presOf" srcId="{E4A646D5-3C39-42FD-89B2-419BC3A9E0C4}" destId="{A90C9659-ED35-4A99-8232-7F423F244F68}" srcOrd="1" destOrd="0" presId="urn:microsoft.com/office/officeart/2008/layout/HalfCircleOrganizationChart"/>
    <dgm:cxn modelId="{3F1E4B8C-7D43-4C01-A15D-B469010F5CCE}" srcId="{E24A6198-6124-4822-B477-C70D74487D01}" destId="{F6459BF0-4191-459E-95AE-447DB228233B}" srcOrd="0" destOrd="0" parTransId="{B145413D-7B50-4CB6-B814-91632A74AB79}" sibTransId="{B3468708-C753-40B4-991A-A0B25D3DA1B1}"/>
    <dgm:cxn modelId="{3713BDA2-A9E6-4B63-A5DA-F1A3C5B3C0A2}" type="presOf" srcId="{1ADDB222-EFC2-4F4E-AAE5-11B3D2ABAA40}" destId="{28ECB891-2578-4B8E-87D8-6CD10769F1DC}" srcOrd="0" destOrd="0" presId="urn:microsoft.com/office/officeart/2008/layout/HalfCircleOrganizationChart"/>
    <dgm:cxn modelId="{944EEFAC-B6D4-4B58-A08F-097C864E00A4}" type="presOf" srcId="{5C60CBD6-BCB9-4380-8703-AD1EFB296EA5}" destId="{10B36DB8-7C55-4AF4-BF80-6819ECFAE55E}" srcOrd="0" destOrd="0" presId="urn:microsoft.com/office/officeart/2008/layout/HalfCircleOrganizationChart"/>
    <dgm:cxn modelId="{813ADFBA-441E-4D5C-8A25-D2DA7E520497}" type="presOf" srcId="{B145413D-7B50-4CB6-B814-91632A74AB79}" destId="{3FDF33FA-CC83-4627-9B99-BC652EB8E3A0}" srcOrd="0" destOrd="0" presId="urn:microsoft.com/office/officeart/2008/layout/HalfCircleOrganizationChart"/>
    <dgm:cxn modelId="{F40BCBBE-D22D-4D2F-BDC1-BB02ACFF34C0}" srcId="{766FC62B-CC9A-4C27-B9CF-2BE038796A70}" destId="{E4A646D5-3C39-42FD-89B2-419BC3A9E0C4}" srcOrd="0" destOrd="0" parTransId="{ED9E8A66-6E76-4A8C-8152-B1FB54DB20B5}" sibTransId="{4716720F-A499-4CD1-83D4-754063D59265}"/>
    <dgm:cxn modelId="{B4D482D1-5DB8-4AF5-8683-0EBECB42A32D}" type="presOf" srcId="{D22FA6E8-F567-4D5B-8887-D19E0FAF7391}" destId="{2B2C6CCA-09D9-4085-BF63-E8CC63A33943}" srcOrd="0" destOrd="0" presId="urn:microsoft.com/office/officeart/2008/layout/HalfCircleOrganizationChart"/>
    <dgm:cxn modelId="{C47772D8-E896-4A0F-B91B-DF8E5DCE914F}" type="presOf" srcId="{F6459BF0-4191-459E-95AE-447DB228233B}" destId="{C199AF82-ADD3-470D-AE50-EDB109365ED0}" srcOrd="0" destOrd="0" presId="urn:microsoft.com/office/officeart/2008/layout/HalfCircleOrganizationChart"/>
    <dgm:cxn modelId="{04E783E4-F2B0-45E5-9F31-CB358C40CA92}" type="presOf" srcId="{766FC62B-CC9A-4C27-B9CF-2BE038796A70}" destId="{F3975FAB-2FFB-4249-A60F-C519A1CC3930}" srcOrd="1" destOrd="0" presId="urn:microsoft.com/office/officeart/2008/layout/HalfCircleOrganizationChart"/>
    <dgm:cxn modelId="{153EC1E4-81C1-494D-AAC7-F3D54DAACE19}" type="presOf" srcId="{F6459BF0-4191-459E-95AE-447DB228233B}" destId="{2D31465F-767E-49C3-8800-A7E0E0C1B8D1}" srcOrd="1" destOrd="0" presId="urn:microsoft.com/office/officeart/2008/layout/HalfCircleOrganizationChart"/>
    <dgm:cxn modelId="{24C715E5-7662-4B2D-99EB-406A4793E3A6}" type="presOf" srcId="{E24A6198-6124-4822-B477-C70D74487D01}" destId="{57348FD4-D8BC-4F16-ADE7-8EC3CA5B28C3}" srcOrd="1" destOrd="0" presId="urn:microsoft.com/office/officeart/2008/layout/HalfCircleOrganizationChart"/>
    <dgm:cxn modelId="{15CD6CE5-6F16-479B-B938-172AB1DE7650}" type="presOf" srcId="{E4A646D5-3C39-42FD-89B2-419BC3A9E0C4}" destId="{9B09780B-4873-4B3B-AB1E-B8B8F5294CA8}" srcOrd="0" destOrd="0" presId="urn:microsoft.com/office/officeart/2008/layout/HalfCircleOrganizationChart"/>
    <dgm:cxn modelId="{976367F2-3662-44AF-9F91-8BE5E4DAC290}" srcId="{67D63835-B39E-4AE6-9569-7AAC1DD6FBC0}" destId="{E24A6198-6124-4822-B477-C70D74487D01}" srcOrd="0" destOrd="0" parTransId="{85A93A04-5C1A-4586-867A-81CE419D31BF}" sibTransId="{379D7764-6BFC-4066-B09B-36DBFC66681F}"/>
    <dgm:cxn modelId="{639724F5-5F1A-4B5E-A8A1-50E0F5C88CED}" type="presParOf" srcId="{666E6BC9-2E98-4A38-B4D6-7C9DA3EF8556}" destId="{1C80FD4C-998A-4276-AFB6-A5342AEB03DA}" srcOrd="0" destOrd="0" presId="urn:microsoft.com/office/officeart/2008/layout/HalfCircleOrganizationChart"/>
    <dgm:cxn modelId="{AC98FE10-0F0B-4F59-B451-9BBF9E037949}" type="presParOf" srcId="{1C80FD4C-998A-4276-AFB6-A5342AEB03DA}" destId="{6A388A5D-E3D0-4688-8DC3-E14B973F75C9}" srcOrd="0" destOrd="0" presId="urn:microsoft.com/office/officeart/2008/layout/HalfCircleOrganizationChart"/>
    <dgm:cxn modelId="{E763B60A-698D-42D1-BCB9-CF5A52F2231F}" type="presParOf" srcId="{6A388A5D-E3D0-4688-8DC3-E14B973F75C9}" destId="{8CFDDE29-C57E-40BC-92D8-D13A02B546D2}" srcOrd="0" destOrd="0" presId="urn:microsoft.com/office/officeart/2008/layout/HalfCircleOrganizationChart"/>
    <dgm:cxn modelId="{459A5B33-0A91-4C80-92A8-C194FD1CEAB1}" type="presParOf" srcId="{6A388A5D-E3D0-4688-8DC3-E14B973F75C9}" destId="{614D3BD2-DC54-4635-82EB-3F0F62343DC2}" srcOrd="1" destOrd="0" presId="urn:microsoft.com/office/officeart/2008/layout/HalfCircleOrganizationChart"/>
    <dgm:cxn modelId="{DDBAB416-A7D8-47F6-B6A6-0222DE3E030C}" type="presParOf" srcId="{6A388A5D-E3D0-4688-8DC3-E14B973F75C9}" destId="{3E5A4416-B86E-4B9B-BA93-F527196572E4}" srcOrd="2" destOrd="0" presId="urn:microsoft.com/office/officeart/2008/layout/HalfCircleOrganizationChart"/>
    <dgm:cxn modelId="{CB678DC8-B18F-4C50-879E-4AD9CF65EFF9}" type="presParOf" srcId="{6A388A5D-E3D0-4688-8DC3-E14B973F75C9}" destId="{57348FD4-D8BC-4F16-ADE7-8EC3CA5B28C3}" srcOrd="3" destOrd="0" presId="urn:microsoft.com/office/officeart/2008/layout/HalfCircleOrganizationChart"/>
    <dgm:cxn modelId="{94912FBE-3333-4D92-A3F6-70B5441621AA}" type="presParOf" srcId="{1C80FD4C-998A-4276-AFB6-A5342AEB03DA}" destId="{35848CFC-44FA-4E83-BDC8-8453455C2D42}" srcOrd="1" destOrd="0" presId="urn:microsoft.com/office/officeart/2008/layout/HalfCircleOrganizationChart"/>
    <dgm:cxn modelId="{EA37F92C-D535-470E-9090-9DBDFC234CB9}" type="presParOf" srcId="{35848CFC-44FA-4E83-BDC8-8453455C2D42}" destId="{0C6900CB-2A32-4017-BF45-B9033DF3915D}" srcOrd="0" destOrd="0" presId="urn:microsoft.com/office/officeart/2008/layout/HalfCircleOrganizationChart"/>
    <dgm:cxn modelId="{CDAAB9B5-CF6E-4B5B-8D72-045E56501D1D}" type="presParOf" srcId="{35848CFC-44FA-4E83-BDC8-8453455C2D42}" destId="{1169C6E0-2E0A-42F4-91DC-ABD9F233CD61}" srcOrd="1" destOrd="0" presId="urn:microsoft.com/office/officeart/2008/layout/HalfCircleOrganizationChart"/>
    <dgm:cxn modelId="{AABF656A-731D-4B68-B896-E1F5B4B04479}" type="presParOf" srcId="{1169C6E0-2E0A-42F4-91DC-ABD9F233CD61}" destId="{C8239944-7ADA-4B5E-AD7C-54BB87F75DAE}" srcOrd="0" destOrd="0" presId="urn:microsoft.com/office/officeart/2008/layout/HalfCircleOrganizationChart"/>
    <dgm:cxn modelId="{D83974A9-EDBE-4CAC-8C85-8CEFFD96CC59}" type="presParOf" srcId="{C8239944-7ADA-4B5E-AD7C-54BB87F75DAE}" destId="{59EE3501-8221-4243-8C25-755216CDFEDC}" srcOrd="0" destOrd="0" presId="urn:microsoft.com/office/officeart/2008/layout/HalfCircleOrganizationChart"/>
    <dgm:cxn modelId="{94C55DB6-FF43-4474-A28B-42C51691DE5C}" type="presParOf" srcId="{C8239944-7ADA-4B5E-AD7C-54BB87F75DAE}" destId="{BF477684-376A-4343-BE6C-DE0D95F0F021}" srcOrd="1" destOrd="0" presId="urn:microsoft.com/office/officeart/2008/layout/HalfCircleOrganizationChart"/>
    <dgm:cxn modelId="{3603867B-236D-4428-8584-7FEA6A9422D0}" type="presParOf" srcId="{C8239944-7ADA-4B5E-AD7C-54BB87F75DAE}" destId="{C02DD510-5CE2-4880-B978-4CB11103D456}" srcOrd="2" destOrd="0" presId="urn:microsoft.com/office/officeart/2008/layout/HalfCircleOrganizationChart"/>
    <dgm:cxn modelId="{BEE5D08E-DAAB-4673-B184-DBFFC516EED6}" type="presParOf" srcId="{C8239944-7ADA-4B5E-AD7C-54BB87F75DAE}" destId="{84C2B495-8347-4087-8686-8F5A6FE2D6FC}" srcOrd="3" destOrd="0" presId="urn:microsoft.com/office/officeart/2008/layout/HalfCircleOrganizationChart"/>
    <dgm:cxn modelId="{C133079E-BDDD-4527-AD78-69544F590CE5}" type="presParOf" srcId="{1169C6E0-2E0A-42F4-91DC-ABD9F233CD61}" destId="{10FECE58-25B7-4828-9485-46F6968F9A69}" srcOrd="1" destOrd="0" presId="urn:microsoft.com/office/officeart/2008/layout/HalfCircleOrganizationChart"/>
    <dgm:cxn modelId="{7F476A84-A81E-48F6-81C1-C029638318D6}" type="presParOf" srcId="{10FECE58-25B7-4828-9485-46F6968F9A69}" destId="{2B2C6CCA-09D9-4085-BF63-E8CC63A33943}" srcOrd="0" destOrd="0" presId="urn:microsoft.com/office/officeart/2008/layout/HalfCircleOrganizationChart"/>
    <dgm:cxn modelId="{4777E773-B49B-4480-A745-EE1B13205A04}" type="presParOf" srcId="{10FECE58-25B7-4828-9485-46F6968F9A69}" destId="{FB595EFB-D58E-4A92-A075-FBD6E9D68401}" srcOrd="1" destOrd="0" presId="urn:microsoft.com/office/officeart/2008/layout/HalfCircleOrganizationChart"/>
    <dgm:cxn modelId="{3392DE97-AEFD-429F-B134-C256F70CC664}" type="presParOf" srcId="{FB595EFB-D58E-4A92-A075-FBD6E9D68401}" destId="{CEC48443-CC21-4110-B45E-A9CBAEA2E448}" srcOrd="0" destOrd="0" presId="urn:microsoft.com/office/officeart/2008/layout/HalfCircleOrganizationChart"/>
    <dgm:cxn modelId="{E5D2EF8D-A222-42F6-A6AB-AF2DCDBE7B23}" type="presParOf" srcId="{CEC48443-CC21-4110-B45E-A9CBAEA2E448}" destId="{319AE5DB-16FA-41ED-B8EC-497B7588F37F}" srcOrd="0" destOrd="0" presId="urn:microsoft.com/office/officeart/2008/layout/HalfCircleOrganizationChart"/>
    <dgm:cxn modelId="{D4081722-6875-4403-83AE-6041904D9360}" type="presParOf" srcId="{CEC48443-CC21-4110-B45E-A9CBAEA2E448}" destId="{C1737C0C-20D5-4328-81FC-A0E6223B7C45}" srcOrd="1" destOrd="0" presId="urn:microsoft.com/office/officeart/2008/layout/HalfCircleOrganizationChart"/>
    <dgm:cxn modelId="{03E15768-DF1A-48CB-AC21-805CEE82CFD4}" type="presParOf" srcId="{CEC48443-CC21-4110-B45E-A9CBAEA2E448}" destId="{716D39CD-E897-4B81-A36D-0A8DC908AD34}" srcOrd="2" destOrd="0" presId="urn:microsoft.com/office/officeart/2008/layout/HalfCircleOrganizationChart"/>
    <dgm:cxn modelId="{BF7DFBBD-1989-4334-A21A-049FDBF43BDD}" type="presParOf" srcId="{CEC48443-CC21-4110-B45E-A9CBAEA2E448}" destId="{4EA1AC0D-1E43-40A8-85CF-749BE8561D77}" srcOrd="3" destOrd="0" presId="urn:microsoft.com/office/officeart/2008/layout/HalfCircleOrganizationChart"/>
    <dgm:cxn modelId="{69D54B70-3998-4379-B5BA-1649E84FAD0F}" type="presParOf" srcId="{FB595EFB-D58E-4A92-A075-FBD6E9D68401}" destId="{1FDF33AA-E402-4F23-BFA2-5A09F2EAB424}" srcOrd="1" destOrd="0" presId="urn:microsoft.com/office/officeart/2008/layout/HalfCircleOrganizationChart"/>
    <dgm:cxn modelId="{1C33817A-A25A-41BB-AB7D-1F2C6DEE9B38}" type="presParOf" srcId="{FB595EFB-D58E-4A92-A075-FBD6E9D68401}" destId="{DE3C47C4-BEF5-4E08-AB46-3DEAF6DDCD86}" srcOrd="2" destOrd="0" presId="urn:microsoft.com/office/officeart/2008/layout/HalfCircleOrganizationChart"/>
    <dgm:cxn modelId="{FF5B5C93-9BAB-4F45-B49F-4D6D9052BF0F}" type="presParOf" srcId="{10FECE58-25B7-4828-9485-46F6968F9A69}" destId="{C506600E-36D3-4132-8853-D41AF7D3D637}" srcOrd="2" destOrd="0" presId="urn:microsoft.com/office/officeart/2008/layout/HalfCircleOrganizationChart"/>
    <dgm:cxn modelId="{68E272E9-387B-4CFE-A21D-4C7ECEF10E49}" type="presParOf" srcId="{10FECE58-25B7-4828-9485-46F6968F9A69}" destId="{15D7F9FF-09E9-471B-82D5-913125A3C29B}" srcOrd="3" destOrd="0" presId="urn:microsoft.com/office/officeart/2008/layout/HalfCircleOrganizationChart"/>
    <dgm:cxn modelId="{A4FF5A81-E2A0-4188-BDDB-21B2668DA60C}" type="presParOf" srcId="{15D7F9FF-09E9-471B-82D5-913125A3C29B}" destId="{48690438-5BD8-4CD8-B995-F295B3A73869}" srcOrd="0" destOrd="0" presId="urn:microsoft.com/office/officeart/2008/layout/HalfCircleOrganizationChart"/>
    <dgm:cxn modelId="{72B5AD27-AC2D-4C20-9518-5DC192833469}" type="presParOf" srcId="{48690438-5BD8-4CD8-B995-F295B3A73869}" destId="{9B9F15E9-E84D-4277-88AF-52464A864E34}" srcOrd="0" destOrd="0" presId="urn:microsoft.com/office/officeart/2008/layout/HalfCircleOrganizationChart"/>
    <dgm:cxn modelId="{F3B37C84-139F-424C-B0B5-D96F159E2F76}" type="presParOf" srcId="{48690438-5BD8-4CD8-B995-F295B3A73869}" destId="{93631C76-0F3F-4074-AF46-2F3F0D74FFCF}" srcOrd="1" destOrd="0" presId="urn:microsoft.com/office/officeart/2008/layout/HalfCircleOrganizationChart"/>
    <dgm:cxn modelId="{A2FBAB57-2E24-42AA-A9C7-79BC1993A084}" type="presParOf" srcId="{48690438-5BD8-4CD8-B995-F295B3A73869}" destId="{28F6804D-6FEA-4A5F-B099-253E0D794336}" srcOrd="2" destOrd="0" presId="urn:microsoft.com/office/officeart/2008/layout/HalfCircleOrganizationChart"/>
    <dgm:cxn modelId="{0A0B9B6D-6052-4940-B381-15CA80F2FC0F}" type="presParOf" srcId="{48690438-5BD8-4CD8-B995-F295B3A73869}" destId="{F3975FAB-2FFB-4249-A60F-C519A1CC3930}" srcOrd="3" destOrd="0" presId="urn:microsoft.com/office/officeart/2008/layout/HalfCircleOrganizationChart"/>
    <dgm:cxn modelId="{46171DF3-BFAF-4D3F-9819-E94FE7676D81}" type="presParOf" srcId="{15D7F9FF-09E9-471B-82D5-913125A3C29B}" destId="{FAAABB33-4E39-42FA-858F-4A83F0DBC53D}" srcOrd="1" destOrd="0" presId="urn:microsoft.com/office/officeart/2008/layout/HalfCircleOrganizationChart"/>
    <dgm:cxn modelId="{BFA85984-2124-414C-A54B-C686D75F7334}" type="presParOf" srcId="{FAAABB33-4E39-42FA-858F-4A83F0DBC53D}" destId="{C1491DAE-AC78-4117-8369-FF8B391B428F}" srcOrd="0" destOrd="0" presId="urn:microsoft.com/office/officeart/2008/layout/HalfCircleOrganizationChart"/>
    <dgm:cxn modelId="{2E368C5F-7ED7-4988-A8BF-E182A9716575}" type="presParOf" srcId="{FAAABB33-4E39-42FA-858F-4A83F0DBC53D}" destId="{C64B9D16-6687-4189-A14C-5096E3520DF7}" srcOrd="1" destOrd="0" presId="urn:microsoft.com/office/officeart/2008/layout/HalfCircleOrganizationChart"/>
    <dgm:cxn modelId="{844CE1AF-ACAC-46D9-8D66-4C3F42E7AF28}" type="presParOf" srcId="{C64B9D16-6687-4189-A14C-5096E3520DF7}" destId="{8310257C-B912-43F4-BE46-FEBD21AD0EFC}" srcOrd="0" destOrd="0" presId="urn:microsoft.com/office/officeart/2008/layout/HalfCircleOrganizationChart"/>
    <dgm:cxn modelId="{8F7C3ADA-EF3F-4B45-9890-398716712F5D}" type="presParOf" srcId="{8310257C-B912-43F4-BE46-FEBD21AD0EFC}" destId="{9B09780B-4873-4B3B-AB1E-B8B8F5294CA8}" srcOrd="0" destOrd="0" presId="urn:microsoft.com/office/officeart/2008/layout/HalfCircleOrganizationChart"/>
    <dgm:cxn modelId="{43D508EB-662F-419D-9367-54627F4A3801}" type="presParOf" srcId="{8310257C-B912-43F4-BE46-FEBD21AD0EFC}" destId="{9057598B-58C2-4E21-85A6-10E6802D4EBC}" srcOrd="1" destOrd="0" presId="urn:microsoft.com/office/officeart/2008/layout/HalfCircleOrganizationChart"/>
    <dgm:cxn modelId="{0F35FB6A-96B9-4051-85B7-21215BBE09BF}" type="presParOf" srcId="{8310257C-B912-43F4-BE46-FEBD21AD0EFC}" destId="{0B881E3F-E4C7-473F-9C8D-EFCB3CF3B649}" srcOrd="2" destOrd="0" presId="urn:microsoft.com/office/officeart/2008/layout/HalfCircleOrganizationChart"/>
    <dgm:cxn modelId="{4247A133-CC47-4B2B-8FC6-489460EBCE03}" type="presParOf" srcId="{8310257C-B912-43F4-BE46-FEBD21AD0EFC}" destId="{A90C9659-ED35-4A99-8232-7F423F244F68}" srcOrd="3" destOrd="0" presId="urn:microsoft.com/office/officeart/2008/layout/HalfCircleOrganizationChart"/>
    <dgm:cxn modelId="{51F20A27-FE93-4D3B-9635-5F20EBD4A7ED}" type="presParOf" srcId="{C64B9D16-6687-4189-A14C-5096E3520DF7}" destId="{844C9474-04C3-4E57-9CBF-F1DC034E7DCF}" srcOrd="1" destOrd="0" presId="urn:microsoft.com/office/officeart/2008/layout/HalfCircleOrganizationChart"/>
    <dgm:cxn modelId="{2CE35B29-1A37-47D5-8B08-025D817D64F1}" type="presParOf" srcId="{C64B9D16-6687-4189-A14C-5096E3520DF7}" destId="{C567CB02-2FD1-41FC-B295-495D3D07FB15}" srcOrd="2" destOrd="0" presId="urn:microsoft.com/office/officeart/2008/layout/HalfCircleOrganizationChart"/>
    <dgm:cxn modelId="{DDCECD80-78D2-43C8-A602-F6A0FE520907}" type="presParOf" srcId="{15D7F9FF-09E9-471B-82D5-913125A3C29B}" destId="{032B387F-8180-4DC8-B514-5FE1DF86C7D2}" srcOrd="2" destOrd="0" presId="urn:microsoft.com/office/officeart/2008/layout/HalfCircleOrganizationChart"/>
    <dgm:cxn modelId="{32AB57D0-24FF-4F4C-A813-DE199D427506}" type="presParOf" srcId="{10FECE58-25B7-4828-9485-46F6968F9A69}" destId="{445561E2-EA55-4EAD-9F86-A178DE0F8DA2}" srcOrd="4" destOrd="0" presId="urn:microsoft.com/office/officeart/2008/layout/HalfCircleOrganizationChart"/>
    <dgm:cxn modelId="{058A9562-8926-4EDE-B8C4-98CCE686DD31}" type="presParOf" srcId="{10FECE58-25B7-4828-9485-46F6968F9A69}" destId="{A09C7D32-65B0-43A5-AC5D-75E5A6DE803A}" srcOrd="5" destOrd="0" presId="urn:microsoft.com/office/officeart/2008/layout/HalfCircleOrganizationChart"/>
    <dgm:cxn modelId="{C843FC36-8546-4279-AD15-1BEAFD437D1D}" type="presParOf" srcId="{A09C7D32-65B0-43A5-AC5D-75E5A6DE803A}" destId="{40282268-2FE1-426D-AD69-5467A09D6A20}" srcOrd="0" destOrd="0" presId="urn:microsoft.com/office/officeart/2008/layout/HalfCircleOrganizationChart"/>
    <dgm:cxn modelId="{A1A3C7E6-9433-4004-8A51-7C6A41E60395}" type="presParOf" srcId="{40282268-2FE1-426D-AD69-5467A09D6A20}" destId="{28ECB891-2578-4B8E-87D8-6CD10769F1DC}" srcOrd="0" destOrd="0" presId="urn:microsoft.com/office/officeart/2008/layout/HalfCircleOrganizationChart"/>
    <dgm:cxn modelId="{B42531AB-0192-44B1-B30D-A3F36300B80F}" type="presParOf" srcId="{40282268-2FE1-426D-AD69-5467A09D6A20}" destId="{66305BD1-7095-4C9F-9589-51AC8257998D}" srcOrd="1" destOrd="0" presId="urn:microsoft.com/office/officeart/2008/layout/HalfCircleOrganizationChart"/>
    <dgm:cxn modelId="{626FF6A1-8452-4753-9A27-019FE881251A}" type="presParOf" srcId="{40282268-2FE1-426D-AD69-5467A09D6A20}" destId="{BF1F64EF-CD1D-44B4-96F9-FD88F8205F86}" srcOrd="2" destOrd="0" presId="urn:microsoft.com/office/officeart/2008/layout/HalfCircleOrganizationChart"/>
    <dgm:cxn modelId="{F972B5A1-ADC7-498B-AB0D-6B012A0F6064}" type="presParOf" srcId="{40282268-2FE1-426D-AD69-5467A09D6A20}" destId="{61C985EA-FA52-4B86-A73E-A40B4E9BFABE}" srcOrd="3" destOrd="0" presId="urn:microsoft.com/office/officeart/2008/layout/HalfCircleOrganizationChart"/>
    <dgm:cxn modelId="{4EC99B0E-2828-492F-8CC1-36CD5232801E}" type="presParOf" srcId="{A09C7D32-65B0-43A5-AC5D-75E5A6DE803A}" destId="{9E629700-BBDD-43CF-9CBC-EB1F586D6A51}" srcOrd="1" destOrd="0" presId="urn:microsoft.com/office/officeart/2008/layout/HalfCircleOrganizationChart"/>
    <dgm:cxn modelId="{77ADADE9-8161-4DCC-B1DC-DEAC85FF5794}" type="presParOf" srcId="{A09C7D32-65B0-43A5-AC5D-75E5A6DE803A}" destId="{037A1D7D-8AA5-498C-B7B9-1EDDF751DE98}" srcOrd="2" destOrd="0" presId="urn:microsoft.com/office/officeart/2008/layout/HalfCircleOrganizationChart"/>
    <dgm:cxn modelId="{54EAAEFC-0604-45CD-A49D-89FEFE06B914}" type="presParOf" srcId="{1169C6E0-2E0A-42F4-91DC-ABD9F233CD61}" destId="{D07EADF1-BFDE-4855-A611-4D73A731AD4D}" srcOrd="2" destOrd="0" presId="urn:microsoft.com/office/officeart/2008/layout/HalfCircleOrganizationChart"/>
    <dgm:cxn modelId="{3874DD36-1090-4C2C-8B8D-3C5841D216B8}" type="presParOf" srcId="{1C80FD4C-998A-4276-AFB6-A5342AEB03DA}" destId="{9953660B-85F2-46FE-A8DF-D6B22D9564DB}" srcOrd="2" destOrd="0" presId="urn:microsoft.com/office/officeart/2008/layout/HalfCircleOrganizationChart"/>
    <dgm:cxn modelId="{222A1A55-D60B-4ED7-8260-53F9B8D1A322}" type="presParOf" srcId="{9953660B-85F2-46FE-A8DF-D6B22D9564DB}" destId="{3FDF33FA-CC83-4627-9B99-BC652EB8E3A0}" srcOrd="0" destOrd="0" presId="urn:microsoft.com/office/officeart/2008/layout/HalfCircleOrganizationChart"/>
    <dgm:cxn modelId="{CD9E879A-FF45-4BE9-987D-1F8E6008A373}" type="presParOf" srcId="{9953660B-85F2-46FE-A8DF-D6B22D9564DB}" destId="{0F848F8D-6276-4059-8694-919557FEA1F7}" srcOrd="1" destOrd="0" presId="urn:microsoft.com/office/officeart/2008/layout/HalfCircleOrganizationChart"/>
    <dgm:cxn modelId="{EB679935-99D5-4F07-B66F-68CE963BEEC1}" type="presParOf" srcId="{0F848F8D-6276-4059-8694-919557FEA1F7}" destId="{97B3137A-5935-4AE7-A63D-BC8A2BCD8DBB}" srcOrd="0" destOrd="0" presId="urn:microsoft.com/office/officeart/2008/layout/HalfCircleOrganizationChart"/>
    <dgm:cxn modelId="{C8898543-12DD-4FA7-9FB8-7E8B780F3A72}" type="presParOf" srcId="{97B3137A-5935-4AE7-A63D-BC8A2BCD8DBB}" destId="{C199AF82-ADD3-470D-AE50-EDB109365ED0}" srcOrd="0" destOrd="0" presId="urn:microsoft.com/office/officeart/2008/layout/HalfCircleOrganizationChart"/>
    <dgm:cxn modelId="{1780882A-C0AB-4F77-A6A9-4DA81FA440B7}" type="presParOf" srcId="{97B3137A-5935-4AE7-A63D-BC8A2BCD8DBB}" destId="{12557E15-6AB1-454E-9005-A0C9C86C0D2F}" srcOrd="1" destOrd="0" presId="urn:microsoft.com/office/officeart/2008/layout/HalfCircleOrganizationChart"/>
    <dgm:cxn modelId="{3B0349C1-28D9-4CC7-A65F-B9D92B8194CD}" type="presParOf" srcId="{97B3137A-5935-4AE7-A63D-BC8A2BCD8DBB}" destId="{E6362EB3-B144-4574-8902-51F2CF452592}" srcOrd="2" destOrd="0" presId="urn:microsoft.com/office/officeart/2008/layout/HalfCircleOrganizationChart"/>
    <dgm:cxn modelId="{76D17182-6D86-4FBB-8D71-D3617ECCAD0B}" type="presParOf" srcId="{97B3137A-5935-4AE7-A63D-BC8A2BCD8DBB}" destId="{2D31465F-767E-49C3-8800-A7E0E0C1B8D1}" srcOrd="3" destOrd="0" presId="urn:microsoft.com/office/officeart/2008/layout/HalfCircleOrganizationChart"/>
    <dgm:cxn modelId="{121E4791-A4DA-42D7-B307-F90563DC7B17}" type="presParOf" srcId="{0F848F8D-6276-4059-8694-919557FEA1F7}" destId="{27DBBAB8-F1EB-4CCF-8F8A-A854D3A0E819}" srcOrd="1" destOrd="0" presId="urn:microsoft.com/office/officeart/2008/layout/HalfCircleOrganizationChart"/>
    <dgm:cxn modelId="{1ADD318A-DBA8-48A2-B320-6128D714EA7C}" type="presParOf" srcId="{0F848F8D-6276-4059-8694-919557FEA1F7}" destId="{FBE7AE0F-D979-46A9-AAF0-071151A544AA}" srcOrd="2" destOrd="0" presId="urn:microsoft.com/office/officeart/2008/layout/HalfCircleOrganizationChart"/>
    <dgm:cxn modelId="{95E0C6C6-6C97-4298-9C42-AC6A8DB76800}" type="presParOf" srcId="{9953660B-85F2-46FE-A8DF-D6B22D9564DB}" destId="{A81DC90D-515F-4999-91F6-05FF03FFD5D1}" srcOrd="2" destOrd="0" presId="urn:microsoft.com/office/officeart/2008/layout/HalfCircleOrganizationChart"/>
    <dgm:cxn modelId="{C9C82DCB-120B-4D53-8772-868F7B7DB7A7}" type="presParOf" srcId="{9953660B-85F2-46FE-A8DF-D6B22D9564DB}" destId="{5AE2F3F2-528B-44A2-B101-763926D72A4D}" srcOrd="3" destOrd="0" presId="urn:microsoft.com/office/officeart/2008/layout/HalfCircleOrganizationChart"/>
    <dgm:cxn modelId="{F101A6CB-59A4-4363-9D34-706ACD50D2CB}" type="presParOf" srcId="{5AE2F3F2-528B-44A2-B101-763926D72A4D}" destId="{E0495065-D1CA-495D-A747-4B038FF851D3}" srcOrd="0" destOrd="0" presId="urn:microsoft.com/office/officeart/2008/layout/HalfCircleOrganizationChart"/>
    <dgm:cxn modelId="{1F9C139C-7ACC-488B-88AC-2FBE8B59DED4}" type="presParOf" srcId="{E0495065-D1CA-495D-A747-4B038FF851D3}" destId="{10B36DB8-7C55-4AF4-BF80-6819ECFAE55E}" srcOrd="0" destOrd="0" presId="urn:microsoft.com/office/officeart/2008/layout/HalfCircleOrganizationChart"/>
    <dgm:cxn modelId="{D4D9A3F5-A36F-4741-AF99-CB98FBFC98D7}" type="presParOf" srcId="{E0495065-D1CA-495D-A747-4B038FF851D3}" destId="{9EF8C745-EF65-4CE3-94CC-7234F8009FEF}" srcOrd="1" destOrd="0" presId="urn:microsoft.com/office/officeart/2008/layout/HalfCircleOrganizationChart"/>
    <dgm:cxn modelId="{E51E384F-6EC5-4C2A-9081-48DC70E1B88F}" type="presParOf" srcId="{E0495065-D1CA-495D-A747-4B038FF851D3}" destId="{4B964D2F-4D5E-4719-B7F6-FE5D58B1A398}" srcOrd="2" destOrd="0" presId="urn:microsoft.com/office/officeart/2008/layout/HalfCircleOrganizationChart"/>
    <dgm:cxn modelId="{445C4578-6458-4079-B37E-D5FD49EF4B52}" type="presParOf" srcId="{E0495065-D1CA-495D-A747-4B038FF851D3}" destId="{3DC48240-B340-4E47-AD98-B2B0D02030D3}" srcOrd="3" destOrd="0" presId="urn:microsoft.com/office/officeart/2008/layout/HalfCircleOrganizationChart"/>
    <dgm:cxn modelId="{CB6E3C47-7EAC-4C59-9CF8-4BDADFBDCA59}" type="presParOf" srcId="{5AE2F3F2-528B-44A2-B101-763926D72A4D}" destId="{6F7F79C2-DF36-4D7C-A156-E72A6806719F}" srcOrd="1" destOrd="0" presId="urn:microsoft.com/office/officeart/2008/layout/HalfCircleOrganizationChart"/>
    <dgm:cxn modelId="{BAD02A3A-36B5-4B02-9D22-2DF15903BC15}" type="presParOf" srcId="{5AE2F3F2-528B-44A2-B101-763926D72A4D}" destId="{F2F7C3FD-9B51-4620-B03C-DC49D71AE5ED}" srcOrd="2" destOrd="0" presId="urn:microsoft.com/office/officeart/2008/layout/HalfCircle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CAA1E4-8C70-4C5A-95D2-AA8AA9FF5E2B}" type="doc">
      <dgm:prSet loTypeId="urn:microsoft.com/office/officeart/2005/8/layout/venn1" loCatId="relationship" qsTypeId="urn:microsoft.com/office/officeart/2005/8/quickstyle/simple1" qsCatId="simple" csTypeId="urn:microsoft.com/office/officeart/2005/8/colors/colorful1" csCatId="colorful" phldr="1"/>
      <dgm:spPr/>
    </dgm:pt>
    <dgm:pt modelId="{A20A3A17-6126-4EE2-81A0-46BED6EBA1C9}">
      <dgm:prSet phldrT="[Texte]"/>
      <dgm:spPr/>
      <dgm:t>
        <a:bodyPr/>
        <a:lstStyle/>
        <a:p>
          <a:r>
            <a:rPr lang="fr-FR" dirty="0"/>
            <a:t>Program coordination</a:t>
          </a:r>
          <a:endParaRPr lang="en-US" dirty="0"/>
        </a:p>
      </dgm:t>
    </dgm:pt>
    <dgm:pt modelId="{0E7E83D9-5D6D-42EC-8A24-C5AF3879E7F7}" type="parTrans" cxnId="{D21823A9-2CC8-4284-868E-37911710ECD5}">
      <dgm:prSet/>
      <dgm:spPr/>
      <dgm:t>
        <a:bodyPr/>
        <a:lstStyle/>
        <a:p>
          <a:endParaRPr lang="en-US"/>
        </a:p>
      </dgm:t>
    </dgm:pt>
    <dgm:pt modelId="{531FE652-6B8C-4B69-B20F-DB6CC216B4CB}" type="sibTrans" cxnId="{D21823A9-2CC8-4284-868E-37911710ECD5}">
      <dgm:prSet/>
      <dgm:spPr/>
      <dgm:t>
        <a:bodyPr/>
        <a:lstStyle/>
        <a:p>
          <a:endParaRPr lang="en-US"/>
        </a:p>
      </dgm:t>
    </dgm:pt>
    <dgm:pt modelId="{721AA3DA-87D9-44E2-8F1E-7A2B1EE280A1}">
      <dgm:prSet phldrT="[Texte]"/>
      <dgm:spPr/>
      <dgm:t>
        <a:bodyPr/>
        <a:lstStyle/>
        <a:p>
          <a:r>
            <a:rPr lang="fr-FR" dirty="0" err="1"/>
            <a:t>Species</a:t>
          </a:r>
          <a:endParaRPr lang="en-US" dirty="0"/>
        </a:p>
      </dgm:t>
    </dgm:pt>
    <dgm:pt modelId="{406419FE-5BF6-4259-B31A-8A95198244BF}" type="parTrans" cxnId="{2206FE18-5F0C-4835-9884-5F2B556E3080}">
      <dgm:prSet/>
      <dgm:spPr/>
      <dgm:t>
        <a:bodyPr/>
        <a:lstStyle/>
        <a:p>
          <a:endParaRPr lang="en-US"/>
        </a:p>
      </dgm:t>
    </dgm:pt>
    <dgm:pt modelId="{1FAF8824-D64C-4A9F-AA74-88A883C3B0EF}" type="sibTrans" cxnId="{2206FE18-5F0C-4835-9884-5F2B556E3080}">
      <dgm:prSet/>
      <dgm:spPr/>
      <dgm:t>
        <a:bodyPr/>
        <a:lstStyle/>
        <a:p>
          <a:endParaRPr lang="en-US"/>
        </a:p>
      </dgm:t>
    </dgm:pt>
    <dgm:pt modelId="{893E94E6-73DC-4CF6-86E6-362247E85F93}">
      <dgm:prSet phldrT="[Texte]"/>
      <dgm:spPr/>
      <dgm:t>
        <a:bodyPr/>
        <a:lstStyle/>
        <a:p>
          <a:r>
            <a:rPr lang="fr-FR" dirty="0" err="1"/>
            <a:t>MPAs</a:t>
          </a:r>
          <a:endParaRPr lang="en-US" dirty="0"/>
        </a:p>
      </dgm:t>
    </dgm:pt>
    <dgm:pt modelId="{CB81DF98-1A2C-4D03-A894-A66E2358C9AF}" type="parTrans" cxnId="{DDF852EC-3C0A-48E6-925D-0211C269875B}">
      <dgm:prSet/>
      <dgm:spPr/>
      <dgm:t>
        <a:bodyPr/>
        <a:lstStyle/>
        <a:p>
          <a:endParaRPr lang="en-US"/>
        </a:p>
      </dgm:t>
    </dgm:pt>
    <dgm:pt modelId="{2000F1C8-CDE5-4BC6-B9AB-68175ECE5553}" type="sibTrans" cxnId="{DDF852EC-3C0A-48E6-925D-0211C269875B}">
      <dgm:prSet/>
      <dgm:spPr/>
      <dgm:t>
        <a:bodyPr/>
        <a:lstStyle/>
        <a:p>
          <a:endParaRPr lang="en-US"/>
        </a:p>
      </dgm:t>
    </dgm:pt>
    <dgm:pt modelId="{23C2590E-D718-443D-8E52-A3C1A9136AD0}" type="pres">
      <dgm:prSet presAssocID="{0DCAA1E4-8C70-4C5A-95D2-AA8AA9FF5E2B}" presName="compositeShape" presStyleCnt="0">
        <dgm:presLayoutVars>
          <dgm:chMax val="7"/>
          <dgm:dir/>
          <dgm:resizeHandles val="exact"/>
        </dgm:presLayoutVars>
      </dgm:prSet>
      <dgm:spPr/>
    </dgm:pt>
    <dgm:pt modelId="{9904FFE2-CC13-4261-8E48-5CAADF79C05A}" type="pres">
      <dgm:prSet presAssocID="{A20A3A17-6126-4EE2-81A0-46BED6EBA1C9}" presName="circ1" presStyleLbl="vennNode1" presStyleIdx="0" presStyleCnt="3"/>
      <dgm:spPr/>
    </dgm:pt>
    <dgm:pt modelId="{B72C3C24-09BD-4772-AAC2-0D93C9B6832B}" type="pres">
      <dgm:prSet presAssocID="{A20A3A17-6126-4EE2-81A0-46BED6EBA1C9}" presName="circ1Tx" presStyleLbl="revTx" presStyleIdx="0" presStyleCnt="0">
        <dgm:presLayoutVars>
          <dgm:chMax val="0"/>
          <dgm:chPref val="0"/>
          <dgm:bulletEnabled val="1"/>
        </dgm:presLayoutVars>
      </dgm:prSet>
      <dgm:spPr/>
    </dgm:pt>
    <dgm:pt modelId="{64D3EFC7-BFDE-43C6-8CC3-116CE3CE4603}" type="pres">
      <dgm:prSet presAssocID="{721AA3DA-87D9-44E2-8F1E-7A2B1EE280A1}" presName="circ2" presStyleLbl="vennNode1" presStyleIdx="1" presStyleCnt="3"/>
      <dgm:spPr/>
    </dgm:pt>
    <dgm:pt modelId="{E1D83E0F-529B-4A16-92DD-50D4E883CA36}" type="pres">
      <dgm:prSet presAssocID="{721AA3DA-87D9-44E2-8F1E-7A2B1EE280A1}" presName="circ2Tx" presStyleLbl="revTx" presStyleIdx="0" presStyleCnt="0">
        <dgm:presLayoutVars>
          <dgm:chMax val="0"/>
          <dgm:chPref val="0"/>
          <dgm:bulletEnabled val="1"/>
        </dgm:presLayoutVars>
      </dgm:prSet>
      <dgm:spPr/>
    </dgm:pt>
    <dgm:pt modelId="{8378E122-2CDF-4D8C-933B-F0211DB3751F}" type="pres">
      <dgm:prSet presAssocID="{893E94E6-73DC-4CF6-86E6-362247E85F93}" presName="circ3" presStyleLbl="vennNode1" presStyleIdx="2" presStyleCnt="3"/>
      <dgm:spPr/>
    </dgm:pt>
    <dgm:pt modelId="{18A4D48E-4D7F-4886-BA92-2D4531CE6B05}" type="pres">
      <dgm:prSet presAssocID="{893E94E6-73DC-4CF6-86E6-362247E85F93}" presName="circ3Tx" presStyleLbl="revTx" presStyleIdx="0" presStyleCnt="0">
        <dgm:presLayoutVars>
          <dgm:chMax val="0"/>
          <dgm:chPref val="0"/>
          <dgm:bulletEnabled val="1"/>
        </dgm:presLayoutVars>
      </dgm:prSet>
      <dgm:spPr/>
    </dgm:pt>
  </dgm:ptLst>
  <dgm:cxnLst>
    <dgm:cxn modelId="{DE83860D-66B0-4952-919B-3691ECA486E7}" type="presOf" srcId="{893E94E6-73DC-4CF6-86E6-362247E85F93}" destId="{8378E122-2CDF-4D8C-933B-F0211DB3751F}" srcOrd="0" destOrd="0" presId="urn:microsoft.com/office/officeart/2005/8/layout/venn1"/>
    <dgm:cxn modelId="{6C53D60E-B378-4CBF-AE0C-B42D14BE6148}" type="presOf" srcId="{0DCAA1E4-8C70-4C5A-95D2-AA8AA9FF5E2B}" destId="{23C2590E-D718-443D-8E52-A3C1A9136AD0}" srcOrd="0" destOrd="0" presId="urn:microsoft.com/office/officeart/2005/8/layout/venn1"/>
    <dgm:cxn modelId="{2206FE18-5F0C-4835-9884-5F2B556E3080}" srcId="{0DCAA1E4-8C70-4C5A-95D2-AA8AA9FF5E2B}" destId="{721AA3DA-87D9-44E2-8F1E-7A2B1EE280A1}" srcOrd="1" destOrd="0" parTransId="{406419FE-5BF6-4259-B31A-8A95198244BF}" sibTransId="{1FAF8824-D64C-4A9F-AA74-88A883C3B0EF}"/>
    <dgm:cxn modelId="{C3C69251-29D7-44FA-B9E9-6D96C86BCD14}" type="presOf" srcId="{A20A3A17-6126-4EE2-81A0-46BED6EBA1C9}" destId="{B72C3C24-09BD-4772-AAC2-0D93C9B6832B}" srcOrd="1" destOrd="0" presId="urn:microsoft.com/office/officeart/2005/8/layout/venn1"/>
    <dgm:cxn modelId="{64EE68A1-D9EC-42FB-BAD3-C92E8414C57C}" type="presOf" srcId="{A20A3A17-6126-4EE2-81A0-46BED6EBA1C9}" destId="{9904FFE2-CC13-4261-8E48-5CAADF79C05A}" srcOrd="0" destOrd="0" presId="urn:microsoft.com/office/officeart/2005/8/layout/venn1"/>
    <dgm:cxn modelId="{13EE48A4-FA2E-420D-8AC0-6804643280BF}" type="presOf" srcId="{721AA3DA-87D9-44E2-8F1E-7A2B1EE280A1}" destId="{64D3EFC7-BFDE-43C6-8CC3-116CE3CE4603}" srcOrd="0" destOrd="0" presId="urn:microsoft.com/office/officeart/2005/8/layout/venn1"/>
    <dgm:cxn modelId="{D21823A9-2CC8-4284-868E-37911710ECD5}" srcId="{0DCAA1E4-8C70-4C5A-95D2-AA8AA9FF5E2B}" destId="{A20A3A17-6126-4EE2-81A0-46BED6EBA1C9}" srcOrd="0" destOrd="0" parTransId="{0E7E83D9-5D6D-42EC-8A24-C5AF3879E7F7}" sibTransId="{531FE652-6B8C-4B69-B20F-DB6CC216B4CB}"/>
    <dgm:cxn modelId="{8A3021BF-6299-4D8E-9F20-77F019E9A0F9}" type="presOf" srcId="{721AA3DA-87D9-44E2-8F1E-7A2B1EE280A1}" destId="{E1D83E0F-529B-4A16-92DD-50D4E883CA36}" srcOrd="1" destOrd="0" presId="urn:microsoft.com/office/officeart/2005/8/layout/venn1"/>
    <dgm:cxn modelId="{91532ED6-5B6F-44F4-A8D7-19D115C1AF2C}" type="presOf" srcId="{893E94E6-73DC-4CF6-86E6-362247E85F93}" destId="{18A4D48E-4D7F-4886-BA92-2D4531CE6B05}" srcOrd="1" destOrd="0" presId="urn:microsoft.com/office/officeart/2005/8/layout/venn1"/>
    <dgm:cxn modelId="{DDF852EC-3C0A-48E6-925D-0211C269875B}" srcId="{0DCAA1E4-8C70-4C5A-95D2-AA8AA9FF5E2B}" destId="{893E94E6-73DC-4CF6-86E6-362247E85F93}" srcOrd="2" destOrd="0" parTransId="{CB81DF98-1A2C-4D03-A894-A66E2358C9AF}" sibTransId="{2000F1C8-CDE5-4BC6-B9AB-68175ECE5553}"/>
    <dgm:cxn modelId="{7DD5F991-9503-43DE-AE76-936006E94FE8}" type="presParOf" srcId="{23C2590E-D718-443D-8E52-A3C1A9136AD0}" destId="{9904FFE2-CC13-4261-8E48-5CAADF79C05A}" srcOrd="0" destOrd="0" presId="urn:microsoft.com/office/officeart/2005/8/layout/venn1"/>
    <dgm:cxn modelId="{9DF8AE58-9F6A-4311-A311-23B8705AF077}" type="presParOf" srcId="{23C2590E-D718-443D-8E52-A3C1A9136AD0}" destId="{B72C3C24-09BD-4772-AAC2-0D93C9B6832B}" srcOrd="1" destOrd="0" presId="urn:microsoft.com/office/officeart/2005/8/layout/venn1"/>
    <dgm:cxn modelId="{7D046CD5-BC88-45AA-B8AE-F8A63C68EFBB}" type="presParOf" srcId="{23C2590E-D718-443D-8E52-A3C1A9136AD0}" destId="{64D3EFC7-BFDE-43C6-8CC3-116CE3CE4603}" srcOrd="2" destOrd="0" presId="urn:microsoft.com/office/officeart/2005/8/layout/venn1"/>
    <dgm:cxn modelId="{4CDDA902-7F2C-479A-BE12-334914EA45F3}" type="presParOf" srcId="{23C2590E-D718-443D-8E52-A3C1A9136AD0}" destId="{E1D83E0F-529B-4A16-92DD-50D4E883CA36}" srcOrd="3" destOrd="0" presId="urn:microsoft.com/office/officeart/2005/8/layout/venn1"/>
    <dgm:cxn modelId="{FF6BABF1-7553-43A8-A8C7-420B2681D355}" type="presParOf" srcId="{23C2590E-D718-443D-8E52-A3C1A9136AD0}" destId="{8378E122-2CDF-4D8C-933B-F0211DB3751F}" srcOrd="4" destOrd="0" presId="urn:microsoft.com/office/officeart/2005/8/layout/venn1"/>
    <dgm:cxn modelId="{39FEE18C-076F-43F6-9017-C1D7A68BD8D9}" type="presParOf" srcId="{23C2590E-D718-443D-8E52-A3C1A9136AD0}" destId="{18A4D48E-4D7F-4886-BA92-2D4531CE6B05}" srcOrd="5"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CAA1E4-8C70-4C5A-95D2-AA8AA9FF5E2B}" type="doc">
      <dgm:prSet loTypeId="urn:microsoft.com/office/officeart/2005/8/layout/venn1" loCatId="relationship" qsTypeId="urn:microsoft.com/office/officeart/2005/8/quickstyle/simple1" qsCatId="simple" csTypeId="urn:microsoft.com/office/officeart/2005/8/colors/colorful1" csCatId="colorful" phldr="1"/>
      <dgm:spPr/>
    </dgm:pt>
    <dgm:pt modelId="{A20A3A17-6126-4EE2-81A0-46BED6EBA1C9}">
      <dgm:prSet phldrT="[Texte]"/>
      <dgm:spPr/>
      <dgm:t>
        <a:bodyPr/>
        <a:lstStyle/>
        <a:p>
          <a:r>
            <a:rPr lang="fr-FR" dirty="0"/>
            <a:t>Program coordination</a:t>
          </a:r>
          <a:endParaRPr lang="en-US" dirty="0"/>
        </a:p>
      </dgm:t>
    </dgm:pt>
    <dgm:pt modelId="{0E7E83D9-5D6D-42EC-8A24-C5AF3879E7F7}" type="parTrans" cxnId="{D21823A9-2CC8-4284-868E-37911710ECD5}">
      <dgm:prSet/>
      <dgm:spPr/>
      <dgm:t>
        <a:bodyPr/>
        <a:lstStyle/>
        <a:p>
          <a:endParaRPr lang="en-US"/>
        </a:p>
      </dgm:t>
    </dgm:pt>
    <dgm:pt modelId="{531FE652-6B8C-4B69-B20F-DB6CC216B4CB}" type="sibTrans" cxnId="{D21823A9-2CC8-4284-868E-37911710ECD5}">
      <dgm:prSet/>
      <dgm:spPr/>
      <dgm:t>
        <a:bodyPr/>
        <a:lstStyle/>
        <a:p>
          <a:endParaRPr lang="en-US"/>
        </a:p>
      </dgm:t>
    </dgm:pt>
    <dgm:pt modelId="{721AA3DA-87D9-44E2-8F1E-7A2B1EE280A1}">
      <dgm:prSet phldrT="[Texte]"/>
      <dgm:spPr/>
      <dgm:t>
        <a:bodyPr/>
        <a:lstStyle/>
        <a:p>
          <a:r>
            <a:rPr lang="fr-FR" dirty="0" err="1"/>
            <a:t>Species</a:t>
          </a:r>
          <a:endParaRPr lang="en-US" dirty="0"/>
        </a:p>
      </dgm:t>
    </dgm:pt>
    <dgm:pt modelId="{406419FE-5BF6-4259-B31A-8A95198244BF}" type="parTrans" cxnId="{2206FE18-5F0C-4835-9884-5F2B556E3080}">
      <dgm:prSet/>
      <dgm:spPr/>
      <dgm:t>
        <a:bodyPr/>
        <a:lstStyle/>
        <a:p>
          <a:endParaRPr lang="en-US"/>
        </a:p>
      </dgm:t>
    </dgm:pt>
    <dgm:pt modelId="{1FAF8824-D64C-4A9F-AA74-88A883C3B0EF}" type="sibTrans" cxnId="{2206FE18-5F0C-4835-9884-5F2B556E3080}">
      <dgm:prSet/>
      <dgm:spPr/>
      <dgm:t>
        <a:bodyPr/>
        <a:lstStyle/>
        <a:p>
          <a:endParaRPr lang="en-US"/>
        </a:p>
      </dgm:t>
    </dgm:pt>
    <dgm:pt modelId="{893E94E6-73DC-4CF6-86E6-362247E85F93}">
      <dgm:prSet phldrT="[Texte]"/>
      <dgm:spPr/>
      <dgm:t>
        <a:bodyPr/>
        <a:lstStyle/>
        <a:p>
          <a:r>
            <a:rPr lang="fr-FR" dirty="0" err="1"/>
            <a:t>MPAs</a:t>
          </a:r>
          <a:endParaRPr lang="en-US" dirty="0"/>
        </a:p>
      </dgm:t>
    </dgm:pt>
    <dgm:pt modelId="{CB81DF98-1A2C-4D03-A894-A66E2358C9AF}" type="parTrans" cxnId="{DDF852EC-3C0A-48E6-925D-0211C269875B}">
      <dgm:prSet/>
      <dgm:spPr/>
      <dgm:t>
        <a:bodyPr/>
        <a:lstStyle/>
        <a:p>
          <a:endParaRPr lang="en-US"/>
        </a:p>
      </dgm:t>
    </dgm:pt>
    <dgm:pt modelId="{2000F1C8-CDE5-4BC6-B9AB-68175ECE5553}" type="sibTrans" cxnId="{DDF852EC-3C0A-48E6-925D-0211C269875B}">
      <dgm:prSet/>
      <dgm:spPr/>
      <dgm:t>
        <a:bodyPr/>
        <a:lstStyle/>
        <a:p>
          <a:endParaRPr lang="en-US"/>
        </a:p>
      </dgm:t>
    </dgm:pt>
    <dgm:pt modelId="{23C2590E-D718-443D-8E52-A3C1A9136AD0}" type="pres">
      <dgm:prSet presAssocID="{0DCAA1E4-8C70-4C5A-95D2-AA8AA9FF5E2B}" presName="compositeShape" presStyleCnt="0">
        <dgm:presLayoutVars>
          <dgm:chMax val="7"/>
          <dgm:dir/>
          <dgm:resizeHandles val="exact"/>
        </dgm:presLayoutVars>
      </dgm:prSet>
      <dgm:spPr/>
    </dgm:pt>
    <dgm:pt modelId="{9904FFE2-CC13-4261-8E48-5CAADF79C05A}" type="pres">
      <dgm:prSet presAssocID="{A20A3A17-6126-4EE2-81A0-46BED6EBA1C9}" presName="circ1" presStyleLbl="vennNode1" presStyleIdx="0" presStyleCnt="3"/>
      <dgm:spPr/>
    </dgm:pt>
    <dgm:pt modelId="{B72C3C24-09BD-4772-AAC2-0D93C9B6832B}" type="pres">
      <dgm:prSet presAssocID="{A20A3A17-6126-4EE2-81A0-46BED6EBA1C9}" presName="circ1Tx" presStyleLbl="revTx" presStyleIdx="0" presStyleCnt="0">
        <dgm:presLayoutVars>
          <dgm:chMax val="0"/>
          <dgm:chPref val="0"/>
          <dgm:bulletEnabled val="1"/>
        </dgm:presLayoutVars>
      </dgm:prSet>
      <dgm:spPr/>
    </dgm:pt>
    <dgm:pt modelId="{64D3EFC7-BFDE-43C6-8CC3-116CE3CE4603}" type="pres">
      <dgm:prSet presAssocID="{721AA3DA-87D9-44E2-8F1E-7A2B1EE280A1}" presName="circ2" presStyleLbl="vennNode1" presStyleIdx="1" presStyleCnt="3"/>
      <dgm:spPr/>
    </dgm:pt>
    <dgm:pt modelId="{E1D83E0F-529B-4A16-92DD-50D4E883CA36}" type="pres">
      <dgm:prSet presAssocID="{721AA3DA-87D9-44E2-8F1E-7A2B1EE280A1}" presName="circ2Tx" presStyleLbl="revTx" presStyleIdx="0" presStyleCnt="0">
        <dgm:presLayoutVars>
          <dgm:chMax val="0"/>
          <dgm:chPref val="0"/>
          <dgm:bulletEnabled val="1"/>
        </dgm:presLayoutVars>
      </dgm:prSet>
      <dgm:spPr/>
    </dgm:pt>
    <dgm:pt modelId="{8378E122-2CDF-4D8C-933B-F0211DB3751F}" type="pres">
      <dgm:prSet presAssocID="{893E94E6-73DC-4CF6-86E6-362247E85F93}" presName="circ3" presStyleLbl="vennNode1" presStyleIdx="2" presStyleCnt="3"/>
      <dgm:spPr/>
    </dgm:pt>
    <dgm:pt modelId="{18A4D48E-4D7F-4886-BA92-2D4531CE6B05}" type="pres">
      <dgm:prSet presAssocID="{893E94E6-73DC-4CF6-86E6-362247E85F93}" presName="circ3Tx" presStyleLbl="revTx" presStyleIdx="0" presStyleCnt="0">
        <dgm:presLayoutVars>
          <dgm:chMax val="0"/>
          <dgm:chPref val="0"/>
          <dgm:bulletEnabled val="1"/>
        </dgm:presLayoutVars>
      </dgm:prSet>
      <dgm:spPr/>
    </dgm:pt>
  </dgm:ptLst>
  <dgm:cxnLst>
    <dgm:cxn modelId="{DE83860D-66B0-4952-919B-3691ECA486E7}" type="presOf" srcId="{893E94E6-73DC-4CF6-86E6-362247E85F93}" destId="{8378E122-2CDF-4D8C-933B-F0211DB3751F}" srcOrd="0" destOrd="0" presId="urn:microsoft.com/office/officeart/2005/8/layout/venn1"/>
    <dgm:cxn modelId="{6C53D60E-B378-4CBF-AE0C-B42D14BE6148}" type="presOf" srcId="{0DCAA1E4-8C70-4C5A-95D2-AA8AA9FF5E2B}" destId="{23C2590E-D718-443D-8E52-A3C1A9136AD0}" srcOrd="0" destOrd="0" presId="urn:microsoft.com/office/officeart/2005/8/layout/venn1"/>
    <dgm:cxn modelId="{2206FE18-5F0C-4835-9884-5F2B556E3080}" srcId="{0DCAA1E4-8C70-4C5A-95D2-AA8AA9FF5E2B}" destId="{721AA3DA-87D9-44E2-8F1E-7A2B1EE280A1}" srcOrd="1" destOrd="0" parTransId="{406419FE-5BF6-4259-B31A-8A95198244BF}" sibTransId="{1FAF8824-D64C-4A9F-AA74-88A883C3B0EF}"/>
    <dgm:cxn modelId="{C3C69251-29D7-44FA-B9E9-6D96C86BCD14}" type="presOf" srcId="{A20A3A17-6126-4EE2-81A0-46BED6EBA1C9}" destId="{B72C3C24-09BD-4772-AAC2-0D93C9B6832B}" srcOrd="1" destOrd="0" presId="urn:microsoft.com/office/officeart/2005/8/layout/venn1"/>
    <dgm:cxn modelId="{64EE68A1-D9EC-42FB-BAD3-C92E8414C57C}" type="presOf" srcId="{A20A3A17-6126-4EE2-81A0-46BED6EBA1C9}" destId="{9904FFE2-CC13-4261-8E48-5CAADF79C05A}" srcOrd="0" destOrd="0" presId="urn:microsoft.com/office/officeart/2005/8/layout/venn1"/>
    <dgm:cxn modelId="{13EE48A4-FA2E-420D-8AC0-6804643280BF}" type="presOf" srcId="{721AA3DA-87D9-44E2-8F1E-7A2B1EE280A1}" destId="{64D3EFC7-BFDE-43C6-8CC3-116CE3CE4603}" srcOrd="0" destOrd="0" presId="urn:microsoft.com/office/officeart/2005/8/layout/venn1"/>
    <dgm:cxn modelId="{D21823A9-2CC8-4284-868E-37911710ECD5}" srcId="{0DCAA1E4-8C70-4C5A-95D2-AA8AA9FF5E2B}" destId="{A20A3A17-6126-4EE2-81A0-46BED6EBA1C9}" srcOrd="0" destOrd="0" parTransId="{0E7E83D9-5D6D-42EC-8A24-C5AF3879E7F7}" sibTransId="{531FE652-6B8C-4B69-B20F-DB6CC216B4CB}"/>
    <dgm:cxn modelId="{8A3021BF-6299-4D8E-9F20-77F019E9A0F9}" type="presOf" srcId="{721AA3DA-87D9-44E2-8F1E-7A2B1EE280A1}" destId="{E1D83E0F-529B-4A16-92DD-50D4E883CA36}" srcOrd="1" destOrd="0" presId="urn:microsoft.com/office/officeart/2005/8/layout/venn1"/>
    <dgm:cxn modelId="{91532ED6-5B6F-44F4-A8D7-19D115C1AF2C}" type="presOf" srcId="{893E94E6-73DC-4CF6-86E6-362247E85F93}" destId="{18A4D48E-4D7F-4886-BA92-2D4531CE6B05}" srcOrd="1" destOrd="0" presId="urn:microsoft.com/office/officeart/2005/8/layout/venn1"/>
    <dgm:cxn modelId="{DDF852EC-3C0A-48E6-925D-0211C269875B}" srcId="{0DCAA1E4-8C70-4C5A-95D2-AA8AA9FF5E2B}" destId="{893E94E6-73DC-4CF6-86E6-362247E85F93}" srcOrd="2" destOrd="0" parTransId="{CB81DF98-1A2C-4D03-A894-A66E2358C9AF}" sibTransId="{2000F1C8-CDE5-4BC6-B9AB-68175ECE5553}"/>
    <dgm:cxn modelId="{7DD5F991-9503-43DE-AE76-936006E94FE8}" type="presParOf" srcId="{23C2590E-D718-443D-8E52-A3C1A9136AD0}" destId="{9904FFE2-CC13-4261-8E48-5CAADF79C05A}" srcOrd="0" destOrd="0" presId="urn:microsoft.com/office/officeart/2005/8/layout/venn1"/>
    <dgm:cxn modelId="{9DF8AE58-9F6A-4311-A311-23B8705AF077}" type="presParOf" srcId="{23C2590E-D718-443D-8E52-A3C1A9136AD0}" destId="{B72C3C24-09BD-4772-AAC2-0D93C9B6832B}" srcOrd="1" destOrd="0" presId="urn:microsoft.com/office/officeart/2005/8/layout/venn1"/>
    <dgm:cxn modelId="{7D046CD5-BC88-45AA-B8AE-F8A63C68EFBB}" type="presParOf" srcId="{23C2590E-D718-443D-8E52-A3C1A9136AD0}" destId="{64D3EFC7-BFDE-43C6-8CC3-116CE3CE4603}" srcOrd="2" destOrd="0" presId="urn:microsoft.com/office/officeart/2005/8/layout/venn1"/>
    <dgm:cxn modelId="{4CDDA902-7F2C-479A-BE12-334914EA45F3}" type="presParOf" srcId="{23C2590E-D718-443D-8E52-A3C1A9136AD0}" destId="{E1D83E0F-529B-4A16-92DD-50D4E883CA36}" srcOrd="3" destOrd="0" presId="urn:microsoft.com/office/officeart/2005/8/layout/venn1"/>
    <dgm:cxn modelId="{FF6BABF1-7553-43A8-A8C7-420B2681D355}" type="presParOf" srcId="{23C2590E-D718-443D-8E52-A3C1A9136AD0}" destId="{8378E122-2CDF-4D8C-933B-F0211DB3751F}" srcOrd="4" destOrd="0" presId="urn:microsoft.com/office/officeart/2005/8/layout/venn1"/>
    <dgm:cxn modelId="{39FEE18C-076F-43F6-9017-C1D7A68BD8D9}" type="presParOf" srcId="{23C2590E-D718-443D-8E52-A3C1A9136AD0}" destId="{18A4D48E-4D7F-4886-BA92-2D4531CE6B05}"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CAA1E4-8C70-4C5A-95D2-AA8AA9FF5E2B}" type="doc">
      <dgm:prSet loTypeId="urn:microsoft.com/office/officeart/2005/8/layout/venn1" loCatId="relationship" qsTypeId="urn:microsoft.com/office/officeart/2005/8/quickstyle/simple1" qsCatId="simple" csTypeId="urn:microsoft.com/office/officeart/2005/8/colors/colorful1" csCatId="colorful" phldr="1"/>
      <dgm:spPr/>
    </dgm:pt>
    <dgm:pt modelId="{A20A3A17-6126-4EE2-81A0-46BED6EBA1C9}">
      <dgm:prSet phldrT="[Texte]"/>
      <dgm:spPr/>
      <dgm:t>
        <a:bodyPr/>
        <a:lstStyle/>
        <a:p>
          <a:r>
            <a:rPr lang="fr-FR" dirty="0"/>
            <a:t>Program coordination</a:t>
          </a:r>
          <a:endParaRPr lang="en-US" dirty="0"/>
        </a:p>
      </dgm:t>
    </dgm:pt>
    <dgm:pt modelId="{0E7E83D9-5D6D-42EC-8A24-C5AF3879E7F7}" type="parTrans" cxnId="{D21823A9-2CC8-4284-868E-37911710ECD5}">
      <dgm:prSet/>
      <dgm:spPr/>
      <dgm:t>
        <a:bodyPr/>
        <a:lstStyle/>
        <a:p>
          <a:endParaRPr lang="en-US"/>
        </a:p>
      </dgm:t>
    </dgm:pt>
    <dgm:pt modelId="{531FE652-6B8C-4B69-B20F-DB6CC216B4CB}" type="sibTrans" cxnId="{D21823A9-2CC8-4284-868E-37911710ECD5}">
      <dgm:prSet/>
      <dgm:spPr/>
      <dgm:t>
        <a:bodyPr/>
        <a:lstStyle/>
        <a:p>
          <a:endParaRPr lang="en-US"/>
        </a:p>
      </dgm:t>
    </dgm:pt>
    <dgm:pt modelId="{721AA3DA-87D9-44E2-8F1E-7A2B1EE280A1}">
      <dgm:prSet phldrT="[Texte]"/>
      <dgm:spPr/>
      <dgm:t>
        <a:bodyPr/>
        <a:lstStyle/>
        <a:p>
          <a:r>
            <a:rPr lang="fr-FR" dirty="0" err="1"/>
            <a:t>Ecosystems</a:t>
          </a:r>
          <a:endParaRPr lang="en-US" dirty="0"/>
        </a:p>
      </dgm:t>
    </dgm:pt>
    <dgm:pt modelId="{406419FE-5BF6-4259-B31A-8A95198244BF}" type="parTrans" cxnId="{2206FE18-5F0C-4835-9884-5F2B556E3080}">
      <dgm:prSet/>
      <dgm:spPr/>
      <dgm:t>
        <a:bodyPr/>
        <a:lstStyle/>
        <a:p>
          <a:endParaRPr lang="en-US"/>
        </a:p>
      </dgm:t>
    </dgm:pt>
    <dgm:pt modelId="{1FAF8824-D64C-4A9F-AA74-88A883C3B0EF}" type="sibTrans" cxnId="{2206FE18-5F0C-4835-9884-5F2B556E3080}">
      <dgm:prSet/>
      <dgm:spPr/>
      <dgm:t>
        <a:bodyPr/>
        <a:lstStyle/>
        <a:p>
          <a:endParaRPr lang="en-US"/>
        </a:p>
      </dgm:t>
    </dgm:pt>
    <dgm:pt modelId="{893E94E6-73DC-4CF6-86E6-362247E85F93}">
      <dgm:prSet phldrT="[Texte]"/>
      <dgm:spPr/>
      <dgm:t>
        <a:bodyPr/>
        <a:lstStyle/>
        <a:p>
          <a:r>
            <a:rPr lang="fr-FR" dirty="0" err="1"/>
            <a:t>MPAs</a:t>
          </a:r>
          <a:endParaRPr lang="en-US" dirty="0"/>
        </a:p>
      </dgm:t>
    </dgm:pt>
    <dgm:pt modelId="{CB81DF98-1A2C-4D03-A894-A66E2358C9AF}" type="parTrans" cxnId="{DDF852EC-3C0A-48E6-925D-0211C269875B}">
      <dgm:prSet/>
      <dgm:spPr/>
      <dgm:t>
        <a:bodyPr/>
        <a:lstStyle/>
        <a:p>
          <a:endParaRPr lang="en-US"/>
        </a:p>
      </dgm:t>
    </dgm:pt>
    <dgm:pt modelId="{2000F1C8-CDE5-4BC6-B9AB-68175ECE5553}" type="sibTrans" cxnId="{DDF852EC-3C0A-48E6-925D-0211C269875B}">
      <dgm:prSet/>
      <dgm:spPr/>
      <dgm:t>
        <a:bodyPr/>
        <a:lstStyle/>
        <a:p>
          <a:endParaRPr lang="en-US"/>
        </a:p>
      </dgm:t>
    </dgm:pt>
    <dgm:pt modelId="{23C2590E-D718-443D-8E52-A3C1A9136AD0}" type="pres">
      <dgm:prSet presAssocID="{0DCAA1E4-8C70-4C5A-95D2-AA8AA9FF5E2B}" presName="compositeShape" presStyleCnt="0">
        <dgm:presLayoutVars>
          <dgm:chMax val="7"/>
          <dgm:dir/>
          <dgm:resizeHandles val="exact"/>
        </dgm:presLayoutVars>
      </dgm:prSet>
      <dgm:spPr/>
    </dgm:pt>
    <dgm:pt modelId="{9904FFE2-CC13-4261-8E48-5CAADF79C05A}" type="pres">
      <dgm:prSet presAssocID="{A20A3A17-6126-4EE2-81A0-46BED6EBA1C9}" presName="circ1" presStyleLbl="vennNode1" presStyleIdx="0" presStyleCnt="3"/>
      <dgm:spPr/>
    </dgm:pt>
    <dgm:pt modelId="{B72C3C24-09BD-4772-AAC2-0D93C9B6832B}" type="pres">
      <dgm:prSet presAssocID="{A20A3A17-6126-4EE2-81A0-46BED6EBA1C9}" presName="circ1Tx" presStyleLbl="revTx" presStyleIdx="0" presStyleCnt="0">
        <dgm:presLayoutVars>
          <dgm:chMax val="0"/>
          <dgm:chPref val="0"/>
          <dgm:bulletEnabled val="1"/>
        </dgm:presLayoutVars>
      </dgm:prSet>
      <dgm:spPr/>
    </dgm:pt>
    <dgm:pt modelId="{64D3EFC7-BFDE-43C6-8CC3-116CE3CE4603}" type="pres">
      <dgm:prSet presAssocID="{721AA3DA-87D9-44E2-8F1E-7A2B1EE280A1}" presName="circ2" presStyleLbl="vennNode1" presStyleIdx="1" presStyleCnt="3"/>
      <dgm:spPr/>
    </dgm:pt>
    <dgm:pt modelId="{E1D83E0F-529B-4A16-92DD-50D4E883CA36}" type="pres">
      <dgm:prSet presAssocID="{721AA3DA-87D9-44E2-8F1E-7A2B1EE280A1}" presName="circ2Tx" presStyleLbl="revTx" presStyleIdx="0" presStyleCnt="0">
        <dgm:presLayoutVars>
          <dgm:chMax val="0"/>
          <dgm:chPref val="0"/>
          <dgm:bulletEnabled val="1"/>
        </dgm:presLayoutVars>
      </dgm:prSet>
      <dgm:spPr/>
    </dgm:pt>
    <dgm:pt modelId="{8378E122-2CDF-4D8C-933B-F0211DB3751F}" type="pres">
      <dgm:prSet presAssocID="{893E94E6-73DC-4CF6-86E6-362247E85F93}" presName="circ3" presStyleLbl="vennNode1" presStyleIdx="2" presStyleCnt="3"/>
      <dgm:spPr/>
    </dgm:pt>
    <dgm:pt modelId="{18A4D48E-4D7F-4886-BA92-2D4531CE6B05}" type="pres">
      <dgm:prSet presAssocID="{893E94E6-73DC-4CF6-86E6-362247E85F93}" presName="circ3Tx" presStyleLbl="revTx" presStyleIdx="0" presStyleCnt="0">
        <dgm:presLayoutVars>
          <dgm:chMax val="0"/>
          <dgm:chPref val="0"/>
          <dgm:bulletEnabled val="1"/>
        </dgm:presLayoutVars>
      </dgm:prSet>
      <dgm:spPr/>
    </dgm:pt>
  </dgm:ptLst>
  <dgm:cxnLst>
    <dgm:cxn modelId="{DE83860D-66B0-4952-919B-3691ECA486E7}" type="presOf" srcId="{893E94E6-73DC-4CF6-86E6-362247E85F93}" destId="{8378E122-2CDF-4D8C-933B-F0211DB3751F}" srcOrd="0" destOrd="0" presId="urn:microsoft.com/office/officeart/2005/8/layout/venn1"/>
    <dgm:cxn modelId="{6C53D60E-B378-4CBF-AE0C-B42D14BE6148}" type="presOf" srcId="{0DCAA1E4-8C70-4C5A-95D2-AA8AA9FF5E2B}" destId="{23C2590E-D718-443D-8E52-A3C1A9136AD0}" srcOrd="0" destOrd="0" presId="urn:microsoft.com/office/officeart/2005/8/layout/venn1"/>
    <dgm:cxn modelId="{2206FE18-5F0C-4835-9884-5F2B556E3080}" srcId="{0DCAA1E4-8C70-4C5A-95D2-AA8AA9FF5E2B}" destId="{721AA3DA-87D9-44E2-8F1E-7A2B1EE280A1}" srcOrd="1" destOrd="0" parTransId="{406419FE-5BF6-4259-B31A-8A95198244BF}" sibTransId="{1FAF8824-D64C-4A9F-AA74-88A883C3B0EF}"/>
    <dgm:cxn modelId="{C3C69251-29D7-44FA-B9E9-6D96C86BCD14}" type="presOf" srcId="{A20A3A17-6126-4EE2-81A0-46BED6EBA1C9}" destId="{B72C3C24-09BD-4772-AAC2-0D93C9B6832B}" srcOrd="1" destOrd="0" presId="urn:microsoft.com/office/officeart/2005/8/layout/venn1"/>
    <dgm:cxn modelId="{64EE68A1-D9EC-42FB-BAD3-C92E8414C57C}" type="presOf" srcId="{A20A3A17-6126-4EE2-81A0-46BED6EBA1C9}" destId="{9904FFE2-CC13-4261-8E48-5CAADF79C05A}" srcOrd="0" destOrd="0" presId="urn:microsoft.com/office/officeart/2005/8/layout/venn1"/>
    <dgm:cxn modelId="{13EE48A4-FA2E-420D-8AC0-6804643280BF}" type="presOf" srcId="{721AA3DA-87D9-44E2-8F1E-7A2B1EE280A1}" destId="{64D3EFC7-BFDE-43C6-8CC3-116CE3CE4603}" srcOrd="0" destOrd="0" presId="urn:microsoft.com/office/officeart/2005/8/layout/venn1"/>
    <dgm:cxn modelId="{D21823A9-2CC8-4284-868E-37911710ECD5}" srcId="{0DCAA1E4-8C70-4C5A-95D2-AA8AA9FF5E2B}" destId="{A20A3A17-6126-4EE2-81A0-46BED6EBA1C9}" srcOrd="0" destOrd="0" parTransId="{0E7E83D9-5D6D-42EC-8A24-C5AF3879E7F7}" sibTransId="{531FE652-6B8C-4B69-B20F-DB6CC216B4CB}"/>
    <dgm:cxn modelId="{8A3021BF-6299-4D8E-9F20-77F019E9A0F9}" type="presOf" srcId="{721AA3DA-87D9-44E2-8F1E-7A2B1EE280A1}" destId="{E1D83E0F-529B-4A16-92DD-50D4E883CA36}" srcOrd="1" destOrd="0" presId="urn:microsoft.com/office/officeart/2005/8/layout/venn1"/>
    <dgm:cxn modelId="{91532ED6-5B6F-44F4-A8D7-19D115C1AF2C}" type="presOf" srcId="{893E94E6-73DC-4CF6-86E6-362247E85F93}" destId="{18A4D48E-4D7F-4886-BA92-2D4531CE6B05}" srcOrd="1" destOrd="0" presId="urn:microsoft.com/office/officeart/2005/8/layout/venn1"/>
    <dgm:cxn modelId="{DDF852EC-3C0A-48E6-925D-0211C269875B}" srcId="{0DCAA1E4-8C70-4C5A-95D2-AA8AA9FF5E2B}" destId="{893E94E6-73DC-4CF6-86E6-362247E85F93}" srcOrd="2" destOrd="0" parTransId="{CB81DF98-1A2C-4D03-A894-A66E2358C9AF}" sibTransId="{2000F1C8-CDE5-4BC6-B9AB-68175ECE5553}"/>
    <dgm:cxn modelId="{7DD5F991-9503-43DE-AE76-936006E94FE8}" type="presParOf" srcId="{23C2590E-D718-443D-8E52-A3C1A9136AD0}" destId="{9904FFE2-CC13-4261-8E48-5CAADF79C05A}" srcOrd="0" destOrd="0" presId="urn:microsoft.com/office/officeart/2005/8/layout/venn1"/>
    <dgm:cxn modelId="{9DF8AE58-9F6A-4311-A311-23B8705AF077}" type="presParOf" srcId="{23C2590E-D718-443D-8E52-A3C1A9136AD0}" destId="{B72C3C24-09BD-4772-AAC2-0D93C9B6832B}" srcOrd="1" destOrd="0" presId="urn:microsoft.com/office/officeart/2005/8/layout/venn1"/>
    <dgm:cxn modelId="{7D046CD5-BC88-45AA-B8AE-F8A63C68EFBB}" type="presParOf" srcId="{23C2590E-D718-443D-8E52-A3C1A9136AD0}" destId="{64D3EFC7-BFDE-43C6-8CC3-116CE3CE4603}" srcOrd="2" destOrd="0" presId="urn:microsoft.com/office/officeart/2005/8/layout/venn1"/>
    <dgm:cxn modelId="{4CDDA902-7F2C-479A-BE12-334914EA45F3}" type="presParOf" srcId="{23C2590E-D718-443D-8E52-A3C1A9136AD0}" destId="{E1D83E0F-529B-4A16-92DD-50D4E883CA36}" srcOrd="3" destOrd="0" presId="urn:microsoft.com/office/officeart/2005/8/layout/venn1"/>
    <dgm:cxn modelId="{FF6BABF1-7553-43A8-A8C7-420B2681D355}" type="presParOf" srcId="{23C2590E-D718-443D-8E52-A3C1A9136AD0}" destId="{8378E122-2CDF-4D8C-933B-F0211DB3751F}" srcOrd="4" destOrd="0" presId="urn:microsoft.com/office/officeart/2005/8/layout/venn1"/>
    <dgm:cxn modelId="{39FEE18C-076F-43F6-9017-C1D7A68BD8D9}" type="presParOf" srcId="{23C2590E-D718-443D-8E52-A3C1A9136AD0}" destId="{18A4D48E-4D7F-4886-BA92-2D4531CE6B05}" srcOrd="5" destOrd="0" presId="urn:microsoft.com/office/officeart/2005/8/layout/ven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F0AE410-AD5E-49C8-B35C-D03DFD4C96DD}" type="doc">
      <dgm:prSet loTypeId="urn:microsoft.com/office/officeart/2005/8/layout/cycle4" loCatId="cycle" qsTypeId="urn:microsoft.com/office/officeart/2005/8/quickstyle/simple4" qsCatId="simple" csTypeId="urn:microsoft.com/office/officeart/2005/8/colors/colorful1" csCatId="colorful" phldr="1"/>
      <dgm:spPr/>
      <dgm:t>
        <a:bodyPr/>
        <a:lstStyle/>
        <a:p>
          <a:endParaRPr lang="fr-GP"/>
        </a:p>
      </dgm:t>
    </dgm:pt>
    <dgm:pt modelId="{694998DA-8D6D-4D0D-890C-9998F1CF13EF}">
      <dgm:prSet phldrT="[Texte]"/>
      <dgm:spPr/>
      <dgm:t>
        <a:bodyPr/>
        <a:lstStyle/>
        <a:p>
          <a:pPr algn="l"/>
          <a:r>
            <a:rPr lang="fr-FR"/>
            <a:t>PLAN</a:t>
          </a:r>
          <a:endParaRPr lang="fr-GP"/>
        </a:p>
      </dgm:t>
    </dgm:pt>
    <dgm:pt modelId="{5DD5CF57-59FD-48A5-8501-B89AF63048B4}" type="parTrans" cxnId="{CA20A68B-D5A0-422E-93E2-2AD808B8AC9F}">
      <dgm:prSet/>
      <dgm:spPr/>
      <dgm:t>
        <a:bodyPr/>
        <a:lstStyle/>
        <a:p>
          <a:pPr algn="l"/>
          <a:endParaRPr lang="fr-GP"/>
        </a:p>
      </dgm:t>
    </dgm:pt>
    <dgm:pt modelId="{A44983C7-CEC6-46BB-BEC0-93E13C624DD3}" type="sibTrans" cxnId="{CA20A68B-D5A0-422E-93E2-2AD808B8AC9F}">
      <dgm:prSet/>
      <dgm:spPr/>
      <dgm:t>
        <a:bodyPr/>
        <a:lstStyle/>
        <a:p>
          <a:pPr algn="l"/>
          <a:endParaRPr lang="fr-GP"/>
        </a:p>
      </dgm:t>
    </dgm:pt>
    <dgm:pt modelId="{459FC25A-7FDF-41A6-97EB-1C05536AB5AE}">
      <dgm:prSet phldrT="[Texte]" custT="1"/>
      <dgm:spPr/>
      <dgm:t>
        <a:bodyPr/>
        <a:lstStyle/>
        <a:p>
          <a:pPr algn="l"/>
          <a:r>
            <a:rPr lang="fr-FR" sz="1000" b="1"/>
            <a:t>Plan</a:t>
          </a:r>
          <a:r>
            <a:rPr lang="fr-FR" sz="1000"/>
            <a:t> the work</a:t>
          </a:r>
          <a:endParaRPr lang="fr-GP" sz="1000"/>
        </a:p>
      </dgm:t>
    </dgm:pt>
    <dgm:pt modelId="{07462E79-CF11-44DB-B3DE-B934EF41D5B2}" type="parTrans" cxnId="{99036687-07BA-43DA-AD26-A09E771DA634}">
      <dgm:prSet/>
      <dgm:spPr/>
      <dgm:t>
        <a:bodyPr/>
        <a:lstStyle/>
        <a:p>
          <a:pPr algn="l"/>
          <a:endParaRPr lang="fr-GP"/>
        </a:p>
      </dgm:t>
    </dgm:pt>
    <dgm:pt modelId="{F6CF13B5-522B-42DD-89CD-64D51D56290E}" type="sibTrans" cxnId="{99036687-07BA-43DA-AD26-A09E771DA634}">
      <dgm:prSet/>
      <dgm:spPr/>
      <dgm:t>
        <a:bodyPr/>
        <a:lstStyle/>
        <a:p>
          <a:pPr algn="l"/>
          <a:endParaRPr lang="fr-GP"/>
        </a:p>
      </dgm:t>
    </dgm:pt>
    <dgm:pt modelId="{70165577-2933-42DF-9C31-20E18CE1858E}">
      <dgm:prSet phldrT="[Texte]"/>
      <dgm:spPr/>
      <dgm:t>
        <a:bodyPr/>
        <a:lstStyle/>
        <a:p>
          <a:pPr algn="l"/>
          <a:r>
            <a:rPr lang="fr-FR"/>
            <a:t>DO</a:t>
          </a:r>
          <a:endParaRPr lang="fr-GP"/>
        </a:p>
      </dgm:t>
    </dgm:pt>
    <dgm:pt modelId="{7448B14B-ADFD-4A66-9B86-E56CEFC12B39}" type="parTrans" cxnId="{BA1AF3A7-DA06-459F-A670-600ADC5692D5}">
      <dgm:prSet/>
      <dgm:spPr/>
      <dgm:t>
        <a:bodyPr/>
        <a:lstStyle/>
        <a:p>
          <a:pPr algn="l"/>
          <a:endParaRPr lang="fr-GP"/>
        </a:p>
      </dgm:t>
    </dgm:pt>
    <dgm:pt modelId="{80EB2025-0EA7-4209-8FFF-930001F487DB}" type="sibTrans" cxnId="{BA1AF3A7-DA06-459F-A670-600ADC5692D5}">
      <dgm:prSet/>
      <dgm:spPr/>
      <dgm:t>
        <a:bodyPr/>
        <a:lstStyle/>
        <a:p>
          <a:pPr algn="l"/>
          <a:endParaRPr lang="fr-GP"/>
        </a:p>
      </dgm:t>
    </dgm:pt>
    <dgm:pt modelId="{F3784B8C-CC1A-49FC-8B27-C6CBBD43A27B}">
      <dgm:prSet phldrT="[Texte]" custT="1"/>
      <dgm:spPr/>
      <dgm:t>
        <a:bodyPr/>
        <a:lstStyle/>
        <a:p>
          <a:pPr algn="l"/>
          <a:r>
            <a:rPr lang="fr-FR" sz="1000" b="1"/>
            <a:t>DO</a:t>
          </a:r>
          <a:br>
            <a:rPr lang="fr-FR" sz="1000" b="1"/>
          </a:br>
          <a:r>
            <a:rPr lang="en-US" sz="1000"/>
            <a:t>the planned tasks</a:t>
          </a:r>
          <a:endParaRPr lang="fr-GP" sz="1000"/>
        </a:p>
      </dgm:t>
    </dgm:pt>
    <dgm:pt modelId="{FF949BE5-1EB0-435E-A257-47645E897F0E}" type="parTrans" cxnId="{21E5745A-E243-4ED1-9259-1600813EC392}">
      <dgm:prSet/>
      <dgm:spPr/>
      <dgm:t>
        <a:bodyPr/>
        <a:lstStyle/>
        <a:p>
          <a:pPr algn="l"/>
          <a:endParaRPr lang="fr-GP"/>
        </a:p>
      </dgm:t>
    </dgm:pt>
    <dgm:pt modelId="{F609672D-9963-469D-BCED-432B974A2CB2}" type="sibTrans" cxnId="{21E5745A-E243-4ED1-9259-1600813EC392}">
      <dgm:prSet/>
      <dgm:spPr/>
      <dgm:t>
        <a:bodyPr/>
        <a:lstStyle/>
        <a:p>
          <a:pPr algn="l"/>
          <a:endParaRPr lang="fr-GP"/>
        </a:p>
      </dgm:t>
    </dgm:pt>
    <dgm:pt modelId="{B7700DB5-F48C-4D27-8AD0-AD4C6D43F9BE}">
      <dgm:prSet phldrT="[Texte]"/>
      <dgm:spPr/>
      <dgm:t>
        <a:bodyPr/>
        <a:lstStyle/>
        <a:p>
          <a:pPr algn="l"/>
          <a:r>
            <a:rPr lang="fr-FR"/>
            <a:t>CHECK</a:t>
          </a:r>
          <a:endParaRPr lang="fr-GP"/>
        </a:p>
      </dgm:t>
    </dgm:pt>
    <dgm:pt modelId="{9882CA61-CD4A-4C24-A169-5FA0EE506C56}" type="parTrans" cxnId="{704C6536-068D-4D7C-BBF3-5086AF86F7DC}">
      <dgm:prSet/>
      <dgm:spPr/>
      <dgm:t>
        <a:bodyPr/>
        <a:lstStyle/>
        <a:p>
          <a:pPr algn="l"/>
          <a:endParaRPr lang="fr-GP"/>
        </a:p>
      </dgm:t>
    </dgm:pt>
    <dgm:pt modelId="{C4CC5D39-6F9B-42F9-A4CB-7F915BD39FA4}" type="sibTrans" cxnId="{704C6536-068D-4D7C-BBF3-5086AF86F7DC}">
      <dgm:prSet/>
      <dgm:spPr/>
      <dgm:t>
        <a:bodyPr/>
        <a:lstStyle/>
        <a:p>
          <a:pPr algn="l"/>
          <a:endParaRPr lang="fr-GP"/>
        </a:p>
      </dgm:t>
    </dgm:pt>
    <dgm:pt modelId="{F9200BAC-DF90-4658-851B-03F204AB3C5C}">
      <dgm:prSet phldrT="[Texte]"/>
      <dgm:spPr/>
      <dgm:t>
        <a:bodyPr/>
        <a:lstStyle/>
        <a:p>
          <a:pPr algn="l"/>
          <a:r>
            <a:rPr lang="fr-FR"/>
            <a:t>ACT</a:t>
          </a:r>
          <a:endParaRPr lang="fr-GP"/>
        </a:p>
      </dgm:t>
    </dgm:pt>
    <dgm:pt modelId="{005444C1-8444-4820-BA5C-E0D6D332556A}" type="parTrans" cxnId="{39782B9A-591D-4B69-A3C6-DB04A8FAEE72}">
      <dgm:prSet/>
      <dgm:spPr/>
      <dgm:t>
        <a:bodyPr/>
        <a:lstStyle/>
        <a:p>
          <a:pPr algn="l"/>
          <a:endParaRPr lang="fr-GP"/>
        </a:p>
      </dgm:t>
    </dgm:pt>
    <dgm:pt modelId="{AE2AF6A1-D89F-4B1D-9C47-A17DB2FF0E7B}" type="sibTrans" cxnId="{39782B9A-591D-4B69-A3C6-DB04A8FAEE72}">
      <dgm:prSet/>
      <dgm:spPr/>
      <dgm:t>
        <a:bodyPr/>
        <a:lstStyle/>
        <a:p>
          <a:pPr algn="l"/>
          <a:endParaRPr lang="fr-GP"/>
        </a:p>
      </dgm:t>
    </dgm:pt>
    <dgm:pt modelId="{15AE0443-1B2F-4B1C-BC59-56DC9BB719D1}">
      <dgm:prSet phldrT="[Texte]" custT="1"/>
      <dgm:spPr/>
      <dgm:t>
        <a:bodyPr anchor="b" anchorCtr="0"/>
        <a:lstStyle/>
        <a:p>
          <a:pPr marL="0" algn="l">
            <a:spcAft>
              <a:spcPts val="0"/>
            </a:spcAft>
          </a:pPr>
          <a:r>
            <a:rPr lang="en-US" sz="1000" b="1"/>
            <a:t>Act and correct</a:t>
          </a:r>
          <a:endParaRPr lang="fr-GP" sz="1000"/>
        </a:p>
      </dgm:t>
    </dgm:pt>
    <dgm:pt modelId="{0643AEFA-3C1B-460D-9F2F-D0B9EF4664FE}" type="parTrans" cxnId="{443679EB-0032-41AE-BB13-D5F77F12BAD3}">
      <dgm:prSet/>
      <dgm:spPr/>
      <dgm:t>
        <a:bodyPr/>
        <a:lstStyle/>
        <a:p>
          <a:pPr algn="l"/>
          <a:endParaRPr lang="fr-GP"/>
        </a:p>
      </dgm:t>
    </dgm:pt>
    <dgm:pt modelId="{4764BD09-F498-4110-B1CB-7F39F658B222}" type="sibTrans" cxnId="{443679EB-0032-41AE-BB13-D5F77F12BAD3}">
      <dgm:prSet/>
      <dgm:spPr/>
      <dgm:t>
        <a:bodyPr/>
        <a:lstStyle/>
        <a:p>
          <a:pPr algn="l"/>
          <a:endParaRPr lang="fr-GP"/>
        </a:p>
      </dgm:t>
    </dgm:pt>
    <dgm:pt modelId="{199D3A7F-83E5-44C5-985C-D1142504017E}">
      <dgm:prSet phldrT="[Texte]" custT="1"/>
      <dgm:spPr/>
      <dgm:t>
        <a:bodyPr/>
        <a:lstStyle/>
        <a:p>
          <a:pPr algn="l"/>
          <a:r>
            <a:rPr lang="en-US" sz="1000"/>
            <a:t>Establish the objectives,</a:t>
          </a:r>
          <a:endParaRPr lang="fr-GP" sz="1000"/>
        </a:p>
      </dgm:t>
    </dgm:pt>
    <dgm:pt modelId="{60D4C361-4334-4541-B0DF-265F5B6A0D1A}" type="parTrans" cxnId="{E4D43653-40AF-4D4F-B6F1-0834ABB65F04}">
      <dgm:prSet/>
      <dgm:spPr/>
      <dgm:t>
        <a:bodyPr/>
        <a:lstStyle/>
        <a:p>
          <a:pPr algn="l"/>
          <a:endParaRPr lang="fr-GP"/>
        </a:p>
      </dgm:t>
    </dgm:pt>
    <dgm:pt modelId="{2C784FAE-6675-4EB7-B9F6-3FCAA6CBD633}" type="sibTrans" cxnId="{E4D43653-40AF-4D4F-B6F1-0834ABB65F04}">
      <dgm:prSet/>
      <dgm:spPr/>
      <dgm:t>
        <a:bodyPr/>
        <a:lstStyle/>
        <a:p>
          <a:pPr algn="l"/>
          <a:endParaRPr lang="fr-GP"/>
        </a:p>
      </dgm:t>
    </dgm:pt>
    <dgm:pt modelId="{2E347C4C-B56A-4A4F-9180-C83124F1AB01}">
      <dgm:prSet custT="1"/>
      <dgm:spPr/>
      <dgm:t>
        <a:bodyPr anchor="b" anchorCtr="0"/>
        <a:lstStyle/>
        <a:p>
          <a:pPr marL="57150" algn="l">
            <a:spcAft>
              <a:spcPts val="0"/>
            </a:spcAft>
          </a:pPr>
          <a:r>
            <a:rPr lang="en-US" sz="1000"/>
            <a:t>Identify the causes of variances between the results and expectation. </a:t>
          </a:r>
          <a:endParaRPr lang="fr-GP" sz="1000"/>
        </a:p>
      </dgm:t>
    </dgm:pt>
    <dgm:pt modelId="{F0E56DE0-9CBE-4622-A199-95F42543AE93}" type="parTrans" cxnId="{8328D908-B575-4A5E-A035-D25F662C2BF1}">
      <dgm:prSet/>
      <dgm:spPr/>
      <dgm:t>
        <a:bodyPr/>
        <a:lstStyle/>
        <a:p>
          <a:pPr algn="l"/>
          <a:endParaRPr lang="fr-GP"/>
        </a:p>
      </dgm:t>
    </dgm:pt>
    <dgm:pt modelId="{D48F81FC-DEA3-4F64-87D6-790D208B63BF}" type="sibTrans" cxnId="{8328D908-B575-4A5E-A035-D25F662C2BF1}">
      <dgm:prSet/>
      <dgm:spPr/>
      <dgm:t>
        <a:bodyPr/>
        <a:lstStyle/>
        <a:p>
          <a:pPr algn="l"/>
          <a:endParaRPr lang="fr-GP"/>
        </a:p>
      </dgm:t>
    </dgm:pt>
    <dgm:pt modelId="{EB22A66E-ADB8-44A4-AF33-384EEB2FDDF9}">
      <dgm:prSet phldrT="[Texte]" custT="1"/>
      <dgm:spPr/>
      <dgm:t>
        <a:bodyPr anchor="t" anchorCtr="0"/>
        <a:lstStyle/>
        <a:p>
          <a:pPr algn="l"/>
          <a:endParaRPr lang="fr-GP" sz="1000"/>
        </a:p>
      </dgm:t>
    </dgm:pt>
    <dgm:pt modelId="{062F3BE2-7B5C-4DF3-8A06-3E2638A36F77}" type="parTrans" cxnId="{BA963DFA-845F-43A6-A4E2-61BB5B531C77}">
      <dgm:prSet/>
      <dgm:spPr/>
      <dgm:t>
        <a:bodyPr/>
        <a:lstStyle/>
        <a:p>
          <a:pPr algn="l"/>
          <a:endParaRPr lang="fr-GP"/>
        </a:p>
      </dgm:t>
    </dgm:pt>
    <dgm:pt modelId="{88D24A44-7285-4A4B-B8FE-409E88CC0527}" type="sibTrans" cxnId="{BA963DFA-845F-43A6-A4E2-61BB5B531C77}">
      <dgm:prSet/>
      <dgm:spPr/>
      <dgm:t>
        <a:bodyPr/>
        <a:lstStyle/>
        <a:p>
          <a:pPr algn="l"/>
          <a:endParaRPr lang="fr-GP"/>
        </a:p>
      </dgm:t>
    </dgm:pt>
    <dgm:pt modelId="{209DCEC4-5D7B-4888-9E06-5855EB2EEB6C}">
      <dgm:prSet phldrT="[Texte]" custT="1"/>
      <dgm:spPr/>
      <dgm:t>
        <a:bodyPr anchor="t" anchorCtr="0"/>
        <a:lstStyle/>
        <a:p>
          <a:pPr algn="l"/>
          <a:r>
            <a:rPr lang="en-US" sz="1000" b="1"/>
            <a:t>Measure </a:t>
          </a:r>
          <a:r>
            <a:rPr lang="en-US" sz="1000" b="0"/>
            <a:t>results and compare them to expectation</a:t>
          </a:r>
          <a:endParaRPr lang="fr-GP" sz="1000" b="0"/>
        </a:p>
      </dgm:t>
    </dgm:pt>
    <dgm:pt modelId="{DA609D66-00DC-44A7-8407-AB276CEBCD7E}" type="parTrans" cxnId="{DE22A99A-9764-45AF-9F43-7178CB04DDB0}">
      <dgm:prSet/>
      <dgm:spPr/>
      <dgm:t>
        <a:bodyPr/>
        <a:lstStyle/>
        <a:p>
          <a:pPr algn="l"/>
          <a:endParaRPr lang="fr-GP"/>
        </a:p>
      </dgm:t>
    </dgm:pt>
    <dgm:pt modelId="{372EE833-92A9-4579-9703-F84A97D14098}" type="sibTrans" cxnId="{DE22A99A-9764-45AF-9F43-7178CB04DDB0}">
      <dgm:prSet/>
      <dgm:spPr/>
      <dgm:t>
        <a:bodyPr/>
        <a:lstStyle/>
        <a:p>
          <a:pPr algn="l"/>
          <a:endParaRPr lang="fr-GP"/>
        </a:p>
      </dgm:t>
    </dgm:pt>
    <dgm:pt modelId="{3D200122-EA34-4814-BF76-30B9B1868C36}">
      <dgm:prSet phldrT="[Texte]" custT="1"/>
      <dgm:spPr/>
      <dgm:t>
        <a:bodyPr anchor="t" anchorCtr="0"/>
        <a:lstStyle/>
        <a:p>
          <a:pPr algn="l"/>
          <a:endParaRPr lang="fr-GP" sz="1000"/>
        </a:p>
      </dgm:t>
    </dgm:pt>
    <dgm:pt modelId="{0AFC4FFF-8631-4959-9B19-030E0A1F27DF}" type="parTrans" cxnId="{4C8AF52A-F021-4A87-B4CD-60F5D261FBDC}">
      <dgm:prSet/>
      <dgm:spPr/>
      <dgm:t>
        <a:bodyPr/>
        <a:lstStyle/>
        <a:p>
          <a:pPr algn="l"/>
          <a:endParaRPr lang="fr-GP"/>
        </a:p>
      </dgm:t>
    </dgm:pt>
    <dgm:pt modelId="{61BEE9BC-FBE6-448E-A6B3-87E105A40959}" type="sibTrans" cxnId="{4C8AF52A-F021-4A87-B4CD-60F5D261FBDC}">
      <dgm:prSet/>
      <dgm:spPr/>
      <dgm:t>
        <a:bodyPr/>
        <a:lstStyle/>
        <a:p>
          <a:pPr algn="l"/>
          <a:endParaRPr lang="fr-GP"/>
        </a:p>
      </dgm:t>
    </dgm:pt>
    <dgm:pt modelId="{88225B48-4605-44F4-8F32-5AF375317553}">
      <dgm:prSet custT="1"/>
      <dgm:spPr/>
      <dgm:t>
        <a:bodyPr/>
        <a:lstStyle/>
        <a:p>
          <a:pPr marL="57150" algn="l">
            <a:spcAft>
              <a:spcPts val="0"/>
            </a:spcAft>
          </a:pPr>
          <a:r>
            <a:rPr lang="en-US" sz="1000"/>
            <a:t>Identify new points of intervention,</a:t>
          </a:r>
          <a:endParaRPr lang="fr-GP" sz="1000"/>
        </a:p>
      </dgm:t>
    </dgm:pt>
    <dgm:pt modelId="{5F27B100-E025-4C4D-9D4F-409F722F6463}" type="parTrans" cxnId="{26997EDF-45F4-4EF5-97EA-32DA914CB515}">
      <dgm:prSet/>
      <dgm:spPr/>
      <dgm:t>
        <a:bodyPr/>
        <a:lstStyle/>
        <a:p>
          <a:endParaRPr lang="fr-GP"/>
        </a:p>
      </dgm:t>
    </dgm:pt>
    <dgm:pt modelId="{8FA8FB11-7E94-4D36-BAE4-5C56B9B87D74}" type="sibTrans" cxnId="{26997EDF-45F4-4EF5-97EA-32DA914CB515}">
      <dgm:prSet/>
      <dgm:spPr/>
      <dgm:t>
        <a:bodyPr/>
        <a:lstStyle/>
        <a:p>
          <a:endParaRPr lang="fr-GP"/>
        </a:p>
      </dgm:t>
    </dgm:pt>
    <dgm:pt modelId="{B2255C48-8B1E-412E-9EE6-9246AF17E5D3}">
      <dgm:prSet custT="1"/>
      <dgm:spPr/>
      <dgm:t>
        <a:bodyPr/>
        <a:lstStyle/>
        <a:p>
          <a:pPr marL="57150" algn="l">
            <a:spcAft>
              <a:spcPts val="0"/>
            </a:spcAft>
          </a:pPr>
          <a:r>
            <a:rPr lang="en-US" sz="1000"/>
            <a:t>Redefine processes if necessary</a:t>
          </a:r>
          <a:endParaRPr lang="fr-GP" sz="1000"/>
        </a:p>
      </dgm:t>
    </dgm:pt>
    <dgm:pt modelId="{267EA691-19C5-4989-8985-0D4F8BE91664}" type="parTrans" cxnId="{CBCC60D9-18F8-405A-9ACB-753E3314D183}">
      <dgm:prSet/>
      <dgm:spPr/>
      <dgm:t>
        <a:bodyPr/>
        <a:lstStyle/>
        <a:p>
          <a:endParaRPr lang="fr-GP"/>
        </a:p>
      </dgm:t>
    </dgm:pt>
    <dgm:pt modelId="{5325E7E0-BA48-470F-85AA-7BB8E9329BD6}" type="sibTrans" cxnId="{CBCC60D9-18F8-405A-9ACB-753E3314D183}">
      <dgm:prSet/>
      <dgm:spPr/>
      <dgm:t>
        <a:bodyPr/>
        <a:lstStyle/>
        <a:p>
          <a:endParaRPr lang="fr-GP"/>
        </a:p>
      </dgm:t>
    </dgm:pt>
    <dgm:pt modelId="{F4901C23-8E83-466A-994E-94D0DCA133A8}">
      <dgm:prSet custT="1"/>
      <dgm:spPr/>
      <dgm:t>
        <a:bodyPr/>
        <a:lstStyle/>
        <a:p>
          <a:pPr algn="l"/>
          <a:r>
            <a:rPr lang="en-US" sz="1000"/>
            <a:t>Define the tasks, </a:t>
          </a:r>
          <a:endParaRPr lang="fr-GP" sz="1000"/>
        </a:p>
      </dgm:t>
    </dgm:pt>
    <dgm:pt modelId="{DE181220-CD37-4E28-95C8-E17A7E8E85C5}" type="parTrans" cxnId="{0A9457CF-BCBC-454D-B2B8-40A39450CC15}">
      <dgm:prSet/>
      <dgm:spPr/>
      <dgm:t>
        <a:bodyPr/>
        <a:lstStyle/>
        <a:p>
          <a:endParaRPr lang="fr-GP"/>
        </a:p>
      </dgm:t>
    </dgm:pt>
    <dgm:pt modelId="{111BB049-F628-4938-BBFE-0817F84E8ADB}" type="sibTrans" cxnId="{0A9457CF-BCBC-454D-B2B8-40A39450CC15}">
      <dgm:prSet/>
      <dgm:spPr/>
      <dgm:t>
        <a:bodyPr/>
        <a:lstStyle/>
        <a:p>
          <a:endParaRPr lang="fr-GP"/>
        </a:p>
      </dgm:t>
    </dgm:pt>
    <dgm:pt modelId="{22E91D08-80D5-4E85-8A27-7D6C6CFAA2F0}">
      <dgm:prSet custT="1"/>
      <dgm:spPr/>
      <dgm:t>
        <a:bodyPr/>
        <a:lstStyle/>
        <a:p>
          <a:pPr algn="l"/>
          <a:r>
            <a:rPr lang="en-US" sz="1000"/>
            <a:t>Specify the missions and responsibilities</a:t>
          </a:r>
          <a:endParaRPr lang="fr-GP" sz="1000"/>
        </a:p>
      </dgm:t>
    </dgm:pt>
    <dgm:pt modelId="{A8B324A3-77D6-4C7B-B220-5C7BB3043CD6}" type="parTrans" cxnId="{123CBFCC-7852-44AF-BBBE-DC1C6E602709}">
      <dgm:prSet/>
      <dgm:spPr/>
      <dgm:t>
        <a:bodyPr/>
        <a:lstStyle/>
        <a:p>
          <a:endParaRPr lang="fr-GP"/>
        </a:p>
      </dgm:t>
    </dgm:pt>
    <dgm:pt modelId="{0600C41C-9D49-4ABB-A901-5D41D319C79F}" type="sibTrans" cxnId="{123CBFCC-7852-44AF-BBBE-DC1C6E602709}">
      <dgm:prSet/>
      <dgm:spPr/>
      <dgm:t>
        <a:bodyPr/>
        <a:lstStyle/>
        <a:p>
          <a:endParaRPr lang="fr-GP"/>
        </a:p>
      </dgm:t>
    </dgm:pt>
    <dgm:pt modelId="{49E2784E-9219-41A8-8BDF-A88E4E6AC91E}" type="pres">
      <dgm:prSet presAssocID="{5F0AE410-AD5E-49C8-B35C-D03DFD4C96DD}" presName="cycleMatrixDiagram" presStyleCnt="0">
        <dgm:presLayoutVars>
          <dgm:chMax val="1"/>
          <dgm:dir/>
          <dgm:animLvl val="lvl"/>
          <dgm:resizeHandles val="exact"/>
        </dgm:presLayoutVars>
      </dgm:prSet>
      <dgm:spPr/>
    </dgm:pt>
    <dgm:pt modelId="{88D5346D-EAD6-4D36-8105-CFB180354BBF}" type="pres">
      <dgm:prSet presAssocID="{5F0AE410-AD5E-49C8-B35C-D03DFD4C96DD}" presName="children" presStyleCnt="0"/>
      <dgm:spPr/>
    </dgm:pt>
    <dgm:pt modelId="{79DA85DE-C9D0-402D-B31B-8320364E0C49}" type="pres">
      <dgm:prSet presAssocID="{5F0AE410-AD5E-49C8-B35C-D03DFD4C96DD}" presName="child1group" presStyleCnt="0"/>
      <dgm:spPr/>
    </dgm:pt>
    <dgm:pt modelId="{3118D40E-90FF-41E3-A726-A56453C0F3E4}" type="pres">
      <dgm:prSet presAssocID="{5F0AE410-AD5E-49C8-B35C-D03DFD4C96DD}" presName="child1" presStyleLbl="bgAcc1" presStyleIdx="0" presStyleCnt="4" custScaleX="144111" custScaleY="132707" custLinFactNeighborX="-32318" custLinFactNeighborY="34037"/>
      <dgm:spPr/>
    </dgm:pt>
    <dgm:pt modelId="{BF9C4600-7068-4A96-AF01-545951D9E65B}" type="pres">
      <dgm:prSet presAssocID="{5F0AE410-AD5E-49C8-B35C-D03DFD4C96DD}" presName="child1Text" presStyleLbl="bgAcc1" presStyleIdx="0" presStyleCnt="4">
        <dgm:presLayoutVars>
          <dgm:bulletEnabled val="1"/>
        </dgm:presLayoutVars>
      </dgm:prSet>
      <dgm:spPr/>
    </dgm:pt>
    <dgm:pt modelId="{AFC10FBE-C667-4AE2-A338-933FFE83CF3E}" type="pres">
      <dgm:prSet presAssocID="{5F0AE410-AD5E-49C8-B35C-D03DFD4C96DD}" presName="child2group" presStyleCnt="0"/>
      <dgm:spPr/>
    </dgm:pt>
    <dgm:pt modelId="{77301A1B-4C79-46E4-ADF6-1E9D2B6EAE8B}" type="pres">
      <dgm:prSet presAssocID="{5F0AE410-AD5E-49C8-B35C-D03DFD4C96DD}" presName="child2" presStyleLbl="bgAcc1" presStyleIdx="1" presStyleCnt="4" custScaleX="144111" custScaleY="132703" custLinFactNeighborX="34373" custLinFactNeighborY="32384"/>
      <dgm:spPr/>
    </dgm:pt>
    <dgm:pt modelId="{DFCBB7B3-1EEF-4084-B52F-9C3F9DAACCC8}" type="pres">
      <dgm:prSet presAssocID="{5F0AE410-AD5E-49C8-B35C-D03DFD4C96DD}" presName="child2Text" presStyleLbl="bgAcc1" presStyleIdx="1" presStyleCnt="4">
        <dgm:presLayoutVars>
          <dgm:bulletEnabled val="1"/>
        </dgm:presLayoutVars>
      </dgm:prSet>
      <dgm:spPr/>
    </dgm:pt>
    <dgm:pt modelId="{0E47C270-D48A-4FF5-ADA4-734BF203F6E8}" type="pres">
      <dgm:prSet presAssocID="{5F0AE410-AD5E-49C8-B35C-D03DFD4C96DD}" presName="child3group" presStyleCnt="0"/>
      <dgm:spPr/>
    </dgm:pt>
    <dgm:pt modelId="{6B88F50D-DF72-40E7-8DC1-8F93757B94C5}" type="pres">
      <dgm:prSet presAssocID="{5F0AE410-AD5E-49C8-B35C-D03DFD4C96DD}" presName="child3" presStyleLbl="bgAcc1" presStyleIdx="2" presStyleCnt="4" custScaleX="144562" custScaleY="136987" custLinFactNeighborX="33849" custLinFactNeighborY="-22613"/>
      <dgm:spPr/>
    </dgm:pt>
    <dgm:pt modelId="{DBBCCDD1-51D2-4A58-86F0-FC81F929C80C}" type="pres">
      <dgm:prSet presAssocID="{5F0AE410-AD5E-49C8-B35C-D03DFD4C96DD}" presName="child3Text" presStyleLbl="bgAcc1" presStyleIdx="2" presStyleCnt="4">
        <dgm:presLayoutVars>
          <dgm:bulletEnabled val="1"/>
        </dgm:presLayoutVars>
      </dgm:prSet>
      <dgm:spPr/>
    </dgm:pt>
    <dgm:pt modelId="{D2403AB5-FCD3-4F3F-AB1D-BF984A31AB87}" type="pres">
      <dgm:prSet presAssocID="{5F0AE410-AD5E-49C8-B35C-D03DFD4C96DD}" presName="child4group" presStyleCnt="0"/>
      <dgm:spPr/>
    </dgm:pt>
    <dgm:pt modelId="{396C82E7-D82F-4425-989E-D09DF11AE70E}" type="pres">
      <dgm:prSet presAssocID="{5F0AE410-AD5E-49C8-B35C-D03DFD4C96DD}" presName="child4" presStyleLbl="bgAcc1" presStyleIdx="3" presStyleCnt="4" custScaleX="144434" custScaleY="158939" custLinFactNeighborX="-31944" custLinFactNeighborY="-21846"/>
      <dgm:spPr/>
    </dgm:pt>
    <dgm:pt modelId="{4A360B3B-E5CA-4B88-B03F-859008FF1BAD}" type="pres">
      <dgm:prSet presAssocID="{5F0AE410-AD5E-49C8-B35C-D03DFD4C96DD}" presName="child4Text" presStyleLbl="bgAcc1" presStyleIdx="3" presStyleCnt="4">
        <dgm:presLayoutVars>
          <dgm:bulletEnabled val="1"/>
        </dgm:presLayoutVars>
      </dgm:prSet>
      <dgm:spPr/>
    </dgm:pt>
    <dgm:pt modelId="{20D9C8D4-8C99-4E23-B0A6-CC350761F714}" type="pres">
      <dgm:prSet presAssocID="{5F0AE410-AD5E-49C8-B35C-D03DFD4C96DD}" presName="childPlaceholder" presStyleCnt="0"/>
      <dgm:spPr/>
    </dgm:pt>
    <dgm:pt modelId="{2D61636F-1382-467E-8CD6-7EA1749A089C}" type="pres">
      <dgm:prSet presAssocID="{5F0AE410-AD5E-49C8-B35C-D03DFD4C96DD}" presName="circle" presStyleCnt="0"/>
      <dgm:spPr/>
    </dgm:pt>
    <dgm:pt modelId="{43DECDE9-358A-457C-A9D6-76103AF00367}" type="pres">
      <dgm:prSet presAssocID="{5F0AE410-AD5E-49C8-B35C-D03DFD4C96DD}" presName="quadrant1" presStyleLbl="node1" presStyleIdx="0" presStyleCnt="4">
        <dgm:presLayoutVars>
          <dgm:chMax val="1"/>
          <dgm:bulletEnabled val="1"/>
        </dgm:presLayoutVars>
      </dgm:prSet>
      <dgm:spPr/>
    </dgm:pt>
    <dgm:pt modelId="{E4E5B306-4082-4001-ABA2-8B94A29EDFCC}" type="pres">
      <dgm:prSet presAssocID="{5F0AE410-AD5E-49C8-B35C-D03DFD4C96DD}" presName="quadrant2" presStyleLbl="node1" presStyleIdx="1" presStyleCnt="4">
        <dgm:presLayoutVars>
          <dgm:chMax val="1"/>
          <dgm:bulletEnabled val="1"/>
        </dgm:presLayoutVars>
      </dgm:prSet>
      <dgm:spPr/>
    </dgm:pt>
    <dgm:pt modelId="{249748C7-5F56-423F-B3F1-A757E14ED486}" type="pres">
      <dgm:prSet presAssocID="{5F0AE410-AD5E-49C8-B35C-D03DFD4C96DD}" presName="quadrant3" presStyleLbl="node1" presStyleIdx="2" presStyleCnt="4">
        <dgm:presLayoutVars>
          <dgm:chMax val="1"/>
          <dgm:bulletEnabled val="1"/>
        </dgm:presLayoutVars>
      </dgm:prSet>
      <dgm:spPr/>
    </dgm:pt>
    <dgm:pt modelId="{1BA034FD-688E-4896-8188-C4CB4C6C8A3A}" type="pres">
      <dgm:prSet presAssocID="{5F0AE410-AD5E-49C8-B35C-D03DFD4C96DD}" presName="quadrant4" presStyleLbl="node1" presStyleIdx="3" presStyleCnt="4">
        <dgm:presLayoutVars>
          <dgm:chMax val="1"/>
          <dgm:bulletEnabled val="1"/>
        </dgm:presLayoutVars>
      </dgm:prSet>
      <dgm:spPr/>
    </dgm:pt>
    <dgm:pt modelId="{9CF441E1-4BDD-4C63-908A-78F050580710}" type="pres">
      <dgm:prSet presAssocID="{5F0AE410-AD5E-49C8-B35C-D03DFD4C96DD}" presName="quadrantPlaceholder" presStyleCnt="0"/>
      <dgm:spPr/>
    </dgm:pt>
    <dgm:pt modelId="{1A480171-3E10-4C48-88E1-127FFC98FDF4}" type="pres">
      <dgm:prSet presAssocID="{5F0AE410-AD5E-49C8-B35C-D03DFD4C96DD}" presName="center1" presStyleLbl="fgShp" presStyleIdx="0" presStyleCnt="2"/>
      <dgm:spPr/>
    </dgm:pt>
    <dgm:pt modelId="{538C46BF-00AA-49D2-8FD0-E47A718C3FD8}" type="pres">
      <dgm:prSet presAssocID="{5F0AE410-AD5E-49C8-B35C-D03DFD4C96DD}" presName="center2" presStyleLbl="fgShp" presStyleIdx="1" presStyleCnt="2"/>
      <dgm:spPr/>
    </dgm:pt>
  </dgm:ptLst>
  <dgm:cxnLst>
    <dgm:cxn modelId="{7BCEBF01-63EB-495B-979A-23B893E48A13}" type="presOf" srcId="{459FC25A-7FDF-41A6-97EB-1C05536AB5AE}" destId="{3118D40E-90FF-41E3-A726-A56453C0F3E4}" srcOrd="0" destOrd="0" presId="urn:microsoft.com/office/officeart/2005/8/layout/cycle4"/>
    <dgm:cxn modelId="{8328D908-B575-4A5E-A035-D25F662C2BF1}" srcId="{F9200BAC-DF90-4658-851B-03F204AB3C5C}" destId="{2E347C4C-B56A-4A4F-9180-C83124F1AB01}" srcOrd="1" destOrd="0" parTransId="{F0E56DE0-9CBE-4622-A199-95F42543AE93}" sibTransId="{D48F81FC-DEA3-4F64-87D6-790D208B63BF}"/>
    <dgm:cxn modelId="{EBDB1109-0DFE-47C7-8AF9-FCE87057CEB6}" type="presOf" srcId="{209DCEC4-5D7B-4888-9E06-5855EB2EEB6C}" destId="{DBBCCDD1-51D2-4A58-86F0-FC81F929C80C}" srcOrd="1" destOrd="2" presId="urn:microsoft.com/office/officeart/2005/8/layout/cycle4"/>
    <dgm:cxn modelId="{A612EC14-5C0F-469C-884F-C2A814EE3853}" type="presOf" srcId="{F3784B8C-CC1A-49FC-8B27-C6CBBD43A27B}" destId="{77301A1B-4C79-46E4-ADF6-1E9D2B6EAE8B}" srcOrd="0" destOrd="0" presId="urn:microsoft.com/office/officeart/2005/8/layout/cycle4"/>
    <dgm:cxn modelId="{9F269C1C-5664-4A2D-AAE6-B63F8AF0BAA9}" type="presOf" srcId="{88225B48-4605-44F4-8F32-5AF375317553}" destId="{396C82E7-D82F-4425-989E-D09DF11AE70E}" srcOrd="0" destOrd="2" presId="urn:microsoft.com/office/officeart/2005/8/layout/cycle4"/>
    <dgm:cxn modelId="{5FD04024-053C-42B1-A3A7-2FD3ADBCD1EF}" type="presOf" srcId="{22E91D08-80D5-4E85-8A27-7D6C6CFAA2F0}" destId="{3118D40E-90FF-41E3-A726-A56453C0F3E4}" srcOrd="0" destOrd="3" presId="urn:microsoft.com/office/officeart/2005/8/layout/cycle4"/>
    <dgm:cxn modelId="{4C8AF52A-F021-4A87-B4CD-60F5D261FBDC}" srcId="{B7700DB5-F48C-4D27-8AD0-AD4C6D43F9BE}" destId="{3D200122-EA34-4814-BF76-30B9B1868C36}" srcOrd="1" destOrd="0" parTransId="{0AFC4FFF-8631-4959-9B19-030E0A1F27DF}" sibTransId="{61BEE9BC-FBE6-448E-A6B3-87E105A40959}"/>
    <dgm:cxn modelId="{2F041132-8292-450F-84E6-D08EEF8E52B7}" type="presOf" srcId="{3D200122-EA34-4814-BF76-30B9B1868C36}" destId="{DBBCCDD1-51D2-4A58-86F0-FC81F929C80C}" srcOrd="1" destOrd="1" presId="urn:microsoft.com/office/officeart/2005/8/layout/cycle4"/>
    <dgm:cxn modelId="{D1A55533-85A8-40F1-A2C6-205A8B352203}" type="presOf" srcId="{F4901C23-8E83-466A-994E-94D0DCA133A8}" destId="{BF9C4600-7068-4A96-AF01-545951D9E65B}" srcOrd="1" destOrd="2" presId="urn:microsoft.com/office/officeart/2005/8/layout/cycle4"/>
    <dgm:cxn modelId="{704C6536-068D-4D7C-BBF3-5086AF86F7DC}" srcId="{5F0AE410-AD5E-49C8-B35C-D03DFD4C96DD}" destId="{B7700DB5-F48C-4D27-8AD0-AD4C6D43F9BE}" srcOrd="2" destOrd="0" parTransId="{9882CA61-CD4A-4C24-A169-5FA0EE506C56}" sibTransId="{C4CC5D39-6F9B-42F9-A4CB-7F915BD39FA4}"/>
    <dgm:cxn modelId="{8D56A740-3A39-491F-A7BB-F30C554F6E9C}" type="presOf" srcId="{22E91D08-80D5-4E85-8A27-7D6C6CFAA2F0}" destId="{BF9C4600-7068-4A96-AF01-545951D9E65B}" srcOrd="1" destOrd="3" presId="urn:microsoft.com/office/officeart/2005/8/layout/cycle4"/>
    <dgm:cxn modelId="{8E1B4F47-AD2E-469F-9161-6AFF0D86372F}" type="presOf" srcId="{EB22A66E-ADB8-44A4-AF33-384EEB2FDDF9}" destId="{DBBCCDD1-51D2-4A58-86F0-FC81F929C80C}" srcOrd="1" destOrd="0" presId="urn:microsoft.com/office/officeart/2005/8/layout/cycle4"/>
    <dgm:cxn modelId="{939FB46C-2A2A-4A71-BC01-AD1BEE96BC2E}" type="presOf" srcId="{F4901C23-8E83-466A-994E-94D0DCA133A8}" destId="{3118D40E-90FF-41E3-A726-A56453C0F3E4}" srcOrd="0" destOrd="2" presId="urn:microsoft.com/office/officeart/2005/8/layout/cycle4"/>
    <dgm:cxn modelId="{D4B6C16E-7419-41EE-9F2F-AD3570279CAD}" type="presOf" srcId="{15AE0443-1B2F-4B1C-BC59-56DC9BB719D1}" destId="{396C82E7-D82F-4425-989E-D09DF11AE70E}" srcOrd="0" destOrd="0" presId="urn:microsoft.com/office/officeart/2005/8/layout/cycle4"/>
    <dgm:cxn modelId="{5FC29050-4EAF-400C-9220-059AFA2428F6}" type="presOf" srcId="{199D3A7F-83E5-44C5-985C-D1142504017E}" destId="{3118D40E-90FF-41E3-A726-A56453C0F3E4}" srcOrd="0" destOrd="1" presId="urn:microsoft.com/office/officeart/2005/8/layout/cycle4"/>
    <dgm:cxn modelId="{E4D43653-40AF-4D4F-B6F1-0834ABB65F04}" srcId="{694998DA-8D6D-4D0D-890C-9998F1CF13EF}" destId="{199D3A7F-83E5-44C5-985C-D1142504017E}" srcOrd="1" destOrd="0" parTransId="{60D4C361-4334-4541-B0DF-265F5B6A0D1A}" sibTransId="{2C784FAE-6675-4EB7-B9F6-3FCAA6CBD633}"/>
    <dgm:cxn modelId="{A1001E59-6F0A-4F79-947B-B7E5040BDA1B}" type="presOf" srcId="{88225B48-4605-44F4-8F32-5AF375317553}" destId="{4A360B3B-E5CA-4B88-B03F-859008FF1BAD}" srcOrd="1" destOrd="2" presId="urn:microsoft.com/office/officeart/2005/8/layout/cycle4"/>
    <dgm:cxn modelId="{21E5745A-E243-4ED1-9259-1600813EC392}" srcId="{70165577-2933-42DF-9C31-20E18CE1858E}" destId="{F3784B8C-CC1A-49FC-8B27-C6CBBD43A27B}" srcOrd="0" destOrd="0" parTransId="{FF949BE5-1EB0-435E-A257-47645E897F0E}" sibTransId="{F609672D-9963-469D-BCED-432B974A2CB2}"/>
    <dgm:cxn modelId="{EA156D83-7190-49E9-9993-8BFD65FD158B}" type="presOf" srcId="{B7700DB5-F48C-4D27-8AD0-AD4C6D43F9BE}" destId="{249748C7-5F56-423F-B3F1-A757E14ED486}" srcOrd="0" destOrd="0" presId="urn:microsoft.com/office/officeart/2005/8/layout/cycle4"/>
    <dgm:cxn modelId="{99036687-07BA-43DA-AD26-A09E771DA634}" srcId="{694998DA-8D6D-4D0D-890C-9998F1CF13EF}" destId="{459FC25A-7FDF-41A6-97EB-1C05536AB5AE}" srcOrd="0" destOrd="0" parTransId="{07462E79-CF11-44DB-B3DE-B934EF41D5B2}" sibTransId="{F6CF13B5-522B-42DD-89CD-64D51D56290E}"/>
    <dgm:cxn modelId="{CA20A68B-D5A0-422E-93E2-2AD808B8AC9F}" srcId="{5F0AE410-AD5E-49C8-B35C-D03DFD4C96DD}" destId="{694998DA-8D6D-4D0D-890C-9998F1CF13EF}" srcOrd="0" destOrd="0" parTransId="{5DD5CF57-59FD-48A5-8501-B89AF63048B4}" sibTransId="{A44983C7-CEC6-46BB-BEC0-93E13C624DD3}"/>
    <dgm:cxn modelId="{4E490E99-F890-40BC-8B44-50FAFE9354CF}" type="presOf" srcId="{F9200BAC-DF90-4658-851B-03F204AB3C5C}" destId="{1BA034FD-688E-4896-8188-C4CB4C6C8A3A}" srcOrd="0" destOrd="0" presId="urn:microsoft.com/office/officeart/2005/8/layout/cycle4"/>
    <dgm:cxn modelId="{39782B9A-591D-4B69-A3C6-DB04A8FAEE72}" srcId="{5F0AE410-AD5E-49C8-B35C-D03DFD4C96DD}" destId="{F9200BAC-DF90-4658-851B-03F204AB3C5C}" srcOrd="3" destOrd="0" parTransId="{005444C1-8444-4820-BA5C-E0D6D332556A}" sibTransId="{AE2AF6A1-D89F-4B1D-9C47-A17DB2FF0E7B}"/>
    <dgm:cxn modelId="{DE22A99A-9764-45AF-9F43-7178CB04DDB0}" srcId="{B7700DB5-F48C-4D27-8AD0-AD4C6D43F9BE}" destId="{209DCEC4-5D7B-4888-9E06-5855EB2EEB6C}" srcOrd="2" destOrd="0" parTransId="{DA609D66-00DC-44A7-8407-AB276CEBCD7E}" sibTransId="{372EE833-92A9-4579-9703-F84A97D14098}"/>
    <dgm:cxn modelId="{BA1AF3A7-DA06-459F-A670-600ADC5692D5}" srcId="{5F0AE410-AD5E-49C8-B35C-D03DFD4C96DD}" destId="{70165577-2933-42DF-9C31-20E18CE1858E}" srcOrd="1" destOrd="0" parTransId="{7448B14B-ADFD-4A66-9B86-E56CEFC12B39}" sibTransId="{80EB2025-0EA7-4209-8FFF-930001F487DB}"/>
    <dgm:cxn modelId="{F6FC2FA8-7ABF-4F68-908E-C3EE500F99A3}" type="presOf" srcId="{2E347C4C-B56A-4A4F-9180-C83124F1AB01}" destId="{4A360B3B-E5CA-4B88-B03F-859008FF1BAD}" srcOrd="1" destOrd="1" presId="urn:microsoft.com/office/officeart/2005/8/layout/cycle4"/>
    <dgm:cxn modelId="{4BCC71A8-723E-4216-9552-B6B54D50F328}" type="presOf" srcId="{EB22A66E-ADB8-44A4-AF33-384EEB2FDDF9}" destId="{6B88F50D-DF72-40E7-8DC1-8F93757B94C5}" srcOrd="0" destOrd="0" presId="urn:microsoft.com/office/officeart/2005/8/layout/cycle4"/>
    <dgm:cxn modelId="{171CD8AD-CED6-467C-B17E-DFE38674F769}" type="presOf" srcId="{199D3A7F-83E5-44C5-985C-D1142504017E}" destId="{BF9C4600-7068-4A96-AF01-545951D9E65B}" srcOrd="1" destOrd="1" presId="urn:microsoft.com/office/officeart/2005/8/layout/cycle4"/>
    <dgm:cxn modelId="{C0CD61AE-348E-4F75-89CC-42061CBE57FC}" type="presOf" srcId="{B2255C48-8B1E-412E-9EE6-9246AF17E5D3}" destId="{4A360B3B-E5CA-4B88-B03F-859008FF1BAD}" srcOrd="1" destOrd="3" presId="urn:microsoft.com/office/officeart/2005/8/layout/cycle4"/>
    <dgm:cxn modelId="{AD9E53B0-203C-4E7B-8F29-7BCC3660AE89}" type="presOf" srcId="{70165577-2933-42DF-9C31-20E18CE1858E}" destId="{E4E5B306-4082-4001-ABA2-8B94A29EDFCC}" srcOrd="0" destOrd="0" presId="urn:microsoft.com/office/officeart/2005/8/layout/cycle4"/>
    <dgm:cxn modelId="{AF8F94BC-36F8-41C4-AFA3-64066C333EF6}" type="presOf" srcId="{209DCEC4-5D7B-4888-9E06-5855EB2EEB6C}" destId="{6B88F50D-DF72-40E7-8DC1-8F93757B94C5}" srcOrd="0" destOrd="2" presId="urn:microsoft.com/office/officeart/2005/8/layout/cycle4"/>
    <dgm:cxn modelId="{A6AF1AC8-1280-44E6-B4E7-355D356F6D85}" type="presOf" srcId="{15AE0443-1B2F-4B1C-BC59-56DC9BB719D1}" destId="{4A360B3B-E5CA-4B88-B03F-859008FF1BAD}" srcOrd="1" destOrd="0" presId="urn:microsoft.com/office/officeart/2005/8/layout/cycle4"/>
    <dgm:cxn modelId="{123CBFCC-7852-44AF-BBBE-DC1C6E602709}" srcId="{694998DA-8D6D-4D0D-890C-9998F1CF13EF}" destId="{22E91D08-80D5-4E85-8A27-7D6C6CFAA2F0}" srcOrd="3" destOrd="0" parTransId="{A8B324A3-77D6-4C7B-B220-5C7BB3043CD6}" sibTransId="{0600C41C-9D49-4ABB-A901-5D41D319C79F}"/>
    <dgm:cxn modelId="{0A9457CF-BCBC-454D-B2B8-40A39450CC15}" srcId="{694998DA-8D6D-4D0D-890C-9998F1CF13EF}" destId="{F4901C23-8E83-466A-994E-94D0DCA133A8}" srcOrd="2" destOrd="0" parTransId="{DE181220-CD37-4E28-95C8-E17A7E8E85C5}" sibTransId="{111BB049-F628-4938-BBFE-0817F84E8ADB}"/>
    <dgm:cxn modelId="{DB7D32D6-2219-43B8-938F-378BEE982732}" type="presOf" srcId="{459FC25A-7FDF-41A6-97EB-1C05536AB5AE}" destId="{BF9C4600-7068-4A96-AF01-545951D9E65B}" srcOrd="1" destOrd="0" presId="urn:microsoft.com/office/officeart/2005/8/layout/cycle4"/>
    <dgm:cxn modelId="{0E28B0D8-97E4-478C-BC95-77D1844C70FC}" type="presOf" srcId="{F3784B8C-CC1A-49FC-8B27-C6CBBD43A27B}" destId="{DFCBB7B3-1EEF-4084-B52F-9C3F9DAACCC8}" srcOrd="1" destOrd="0" presId="urn:microsoft.com/office/officeart/2005/8/layout/cycle4"/>
    <dgm:cxn modelId="{CBCC60D9-18F8-405A-9ACB-753E3314D183}" srcId="{F9200BAC-DF90-4658-851B-03F204AB3C5C}" destId="{B2255C48-8B1E-412E-9EE6-9246AF17E5D3}" srcOrd="3" destOrd="0" parTransId="{267EA691-19C5-4989-8985-0D4F8BE91664}" sibTransId="{5325E7E0-BA48-470F-85AA-7BB8E9329BD6}"/>
    <dgm:cxn modelId="{BABCCCDE-AE84-46EC-9D2C-76BEDE442A54}" type="presOf" srcId="{3D200122-EA34-4814-BF76-30B9B1868C36}" destId="{6B88F50D-DF72-40E7-8DC1-8F93757B94C5}" srcOrd="0" destOrd="1" presId="urn:microsoft.com/office/officeart/2005/8/layout/cycle4"/>
    <dgm:cxn modelId="{657065DF-5B56-43CE-9FF5-6AEFFEEB019D}" type="presOf" srcId="{B2255C48-8B1E-412E-9EE6-9246AF17E5D3}" destId="{396C82E7-D82F-4425-989E-D09DF11AE70E}" srcOrd="0" destOrd="3" presId="urn:microsoft.com/office/officeart/2005/8/layout/cycle4"/>
    <dgm:cxn modelId="{26997EDF-45F4-4EF5-97EA-32DA914CB515}" srcId="{F9200BAC-DF90-4658-851B-03F204AB3C5C}" destId="{88225B48-4605-44F4-8F32-5AF375317553}" srcOrd="2" destOrd="0" parTransId="{5F27B100-E025-4C4D-9D4F-409F722F6463}" sibTransId="{8FA8FB11-7E94-4D36-BAE4-5C56B9B87D74}"/>
    <dgm:cxn modelId="{443679EB-0032-41AE-BB13-D5F77F12BAD3}" srcId="{F9200BAC-DF90-4658-851B-03F204AB3C5C}" destId="{15AE0443-1B2F-4B1C-BC59-56DC9BB719D1}" srcOrd="0" destOrd="0" parTransId="{0643AEFA-3C1B-460D-9F2F-D0B9EF4664FE}" sibTransId="{4764BD09-F498-4110-B1CB-7F39F658B222}"/>
    <dgm:cxn modelId="{EEA24BF8-9F70-430B-BD87-A1B3D670F1D8}" type="presOf" srcId="{2E347C4C-B56A-4A4F-9180-C83124F1AB01}" destId="{396C82E7-D82F-4425-989E-D09DF11AE70E}" srcOrd="0" destOrd="1" presId="urn:microsoft.com/office/officeart/2005/8/layout/cycle4"/>
    <dgm:cxn modelId="{BA963DFA-845F-43A6-A4E2-61BB5B531C77}" srcId="{B7700DB5-F48C-4D27-8AD0-AD4C6D43F9BE}" destId="{EB22A66E-ADB8-44A4-AF33-384EEB2FDDF9}" srcOrd="0" destOrd="0" parTransId="{062F3BE2-7B5C-4DF3-8A06-3E2638A36F77}" sibTransId="{88D24A44-7285-4A4B-B8FE-409E88CC0527}"/>
    <dgm:cxn modelId="{8C3DF1FD-96A4-4650-BE5E-163E4356568C}" type="presOf" srcId="{694998DA-8D6D-4D0D-890C-9998F1CF13EF}" destId="{43DECDE9-358A-457C-A9D6-76103AF00367}" srcOrd="0" destOrd="0" presId="urn:microsoft.com/office/officeart/2005/8/layout/cycle4"/>
    <dgm:cxn modelId="{04CA50FE-DDCC-45FB-B11A-5D3568BAF93B}" type="presOf" srcId="{5F0AE410-AD5E-49C8-B35C-D03DFD4C96DD}" destId="{49E2784E-9219-41A8-8BDF-A88E4E6AC91E}" srcOrd="0" destOrd="0" presId="urn:microsoft.com/office/officeart/2005/8/layout/cycle4"/>
    <dgm:cxn modelId="{DFC92FC7-DFF1-4BAA-9903-C0FDB2A0E261}" type="presParOf" srcId="{49E2784E-9219-41A8-8BDF-A88E4E6AC91E}" destId="{88D5346D-EAD6-4D36-8105-CFB180354BBF}" srcOrd="0" destOrd="0" presId="urn:microsoft.com/office/officeart/2005/8/layout/cycle4"/>
    <dgm:cxn modelId="{FE7AAA54-F091-4C15-8A48-0AB515226FD9}" type="presParOf" srcId="{88D5346D-EAD6-4D36-8105-CFB180354BBF}" destId="{79DA85DE-C9D0-402D-B31B-8320364E0C49}" srcOrd="0" destOrd="0" presId="urn:microsoft.com/office/officeart/2005/8/layout/cycle4"/>
    <dgm:cxn modelId="{EAEDDE1F-D9D8-4204-AC46-9E5952E6A199}" type="presParOf" srcId="{79DA85DE-C9D0-402D-B31B-8320364E0C49}" destId="{3118D40E-90FF-41E3-A726-A56453C0F3E4}" srcOrd="0" destOrd="0" presId="urn:microsoft.com/office/officeart/2005/8/layout/cycle4"/>
    <dgm:cxn modelId="{8FB96511-6617-40B9-968C-8B2A8E8919E0}" type="presParOf" srcId="{79DA85DE-C9D0-402D-B31B-8320364E0C49}" destId="{BF9C4600-7068-4A96-AF01-545951D9E65B}" srcOrd="1" destOrd="0" presId="urn:microsoft.com/office/officeart/2005/8/layout/cycle4"/>
    <dgm:cxn modelId="{F697DD53-7F32-41DF-B84F-4F12B95C9EF9}" type="presParOf" srcId="{88D5346D-EAD6-4D36-8105-CFB180354BBF}" destId="{AFC10FBE-C667-4AE2-A338-933FFE83CF3E}" srcOrd="1" destOrd="0" presId="urn:microsoft.com/office/officeart/2005/8/layout/cycle4"/>
    <dgm:cxn modelId="{C1F70B35-F95F-4683-A93B-129410363F6C}" type="presParOf" srcId="{AFC10FBE-C667-4AE2-A338-933FFE83CF3E}" destId="{77301A1B-4C79-46E4-ADF6-1E9D2B6EAE8B}" srcOrd="0" destOrd="0" presId="urn:microsoft.com/office/officeart/2005/8/layout/cycle4"/>
    <dgm:cxn modelId="{C9695ED3-0F15-4221-BFA9-3FFF265BBD08}" type="presParOf" srcId="{AFC10FBE-C667-4AE2-A338-933FFE83CF3E}" destId="{DFCBB7B3-1EEF-4084-B52F-9C3F9DAACCC8}" srcOrd="1" destOrd="0" presId="urn:microsoft.com/office/officeart/2005/8/layout/cycle4"/>
    <dgm:cxn modelId="{21B3DBD8-A701-4706-80C5-70650E896D00}" type="presParOf" srcId="{88D5346D-EAD6-4D36-8105-CFB180354BBF}" destId="{0E47C270-D48A-4FF5-ADA4-734BF203F6E8}" srcOrd="2" destOrd="0" presId="urn:microsoft.com/office/officeart/2005/8/layout/cycle4"/>
    <dgm:cxn modelId="{A05B0DF5-07DC-42C3-AF45-BF7904C2547E}" type="presParOf" srcId="{0E47C270-D48A-4FF5-ADA4-734BF203F6E8}" destId="{6B88F50D-DF72-40E7-8DC1-8F93757B94C5}" srcOrd="0" destOrd="0" presId="urn:microsoft.com/office/officeart/2005/8/layout/cycle4"/>
    <dgm:cxn modelId="{0243B6CD-4F16-4931-8A28-829494309685}" type="presParOf" srcId="{0E47C270-D48A-4FF5-ADA4-734BF203F6E8}" destId="{DBBCCDD1-51D2-4A58-86F0-FC81F929C80C}" srcOrd="1" destOrd="0" presId="urn:microsoft.com/office/officeart/2005/8/layout/cycle4"/>
    <dgm:cxn modelId="{D77E566D-7D05-45BA-9CEB-6F853964C74E}" type="presParOf" srcId="{88D5346D-EAD6-4D36-8105-CFB180354BBF}" destId="{D2403AB5-FCD3-4F3F-AB1D-BF984A31AB87}" srcOrd="3" destOrd="0" presId="urn:microsoft.com/office/officeart/2005/8/layout/cycle4"/>
    <dgm:cxn modelId="{0E96863C-1E55-43D9-8C27-29A2C7100281}" type="presParOf" srcId="{D2403AB5-FCD3-4F3F-AB1D-BF984A31AB87}" destId="{396C82E7-D82F-4425-989E-D09DF11AE70E}" srcOrd="0" destOrd="0" presId="urn:microsoft.com/office/officeart/2005/8/layout/cycle4"/>
    <dgm:cxn modelId="{A7014B10-655C-455B-823D-C3F94CDC7B18}" type="presParOf" srcId="{D2403AB5-FCD3-4F3F-AB1D-BF984A31AB87}" destId="{4A360B3B-E5CA-4B88-B03F-859008FF1BAD}" srcOrd="1" destOrd="0" presId="urn:microsoft.com/office/officeart/2005/8/layout/cycle4"/>
    <dgm:cxn modelId="{05194E55-2AC7-4C70-AC95-9DA8E38A7FB6}" type="presParOf" srcId="{88D5346D-EAD6-4D36-8105-CFB180354BBF}" destId="{20D9C8D4-8C99-4E23-B0A6-CC350761F714}" srcOrd="4" destOrd="0" presId="urn:microsoft.com/office/officeart/2005/8/layout/cycle4"/>
    <dgm:cxn modelId="{767C02FF-60F5-4D26-BB87-74EAD0808799}" type="presParOf" srcId="{49E2784E-9219-41A8-8BDF-A88E4E6AC91E}" destId="{2D61636F-1382-467E-8CD6-7EA1749A089C}" srcOrd="1" destOrd="0" presId="urn:microsoft.com/office/officeart/2005/8/layout/cycle4"/>
    <dgm:cxn modelId="{440FABE5-1F38-4C73-83C2-35128C0F17F5}" type="presParOf" srcId="{2D61636F-1382-467E-8CD6-7EA1749A089C}" destId="{43DECDE9-358A-457C-A9D6-76103AF00367}" srcOrd="0" destOrd="0" presId="urn:microsoft.com/office/officeart/2005/8/layout/cycle4"/>
    <dgm:cxn modelId="{42B4DB51-4C22-4ABA-B0C5-B1883302384B}" type="presParOf" srcId="{2D61636F-1382-467E-8CD6-7EA1749A089C}" destId="{E4E5B306-4082-4001-ABA2-8B94A29EDFCC}" srcOrd="1" destOrd="0" presId="urn:microsoft.com/office/officeart/2005/8/layout/cycle4"/>
    <dgm:cxn modelId="{0C065A6B-D55A-4E50-9787-5BB6BB8F75CD}" type="presParOf" srcId="{2D61636F-1382-467E-8CD6-7EA1749A089C}" destId="{249748C7-5F56-423F-B3F1-A757E14ED486}" srcOrd="2" destOrd="0" presId="urn:microsoft.com/office/officeart/2005/8/layout/cycle4"/>
    <dgm:cxn modelId="{F9CCB539-4E68-4A95-BFA9-CC726249B0A1}" type="presParOf" srcId="{2D61636F-1382-467E-8CD6-7EA1749A089C}" destId="{1BA034FD-688E-4896-8188-C4CB4C6C8A3A}" srcOrd="3" destOrd="0" presId="urn:microsoft.com/office/officeart/2005/8/layout/cycle4"/>
    <dgm:cxn modelId="{E29E43D6-7399-4030-9E1F-C1DC475AABAD}" type="presParOf" srcId="{2D61636F-1382-467E-8CD6-7EA1749A089C}" destId="{9CF441E1-4BDD-4C63-908A-78F050580710}" srcOrd="4" destOrd="0" presId="urn:microsoft.com/office/officeart/2005/8/layout/cycle4"/>
    <dgm:cxn modelId="{6418D170-E742-453D-9B4B-43D8B24FF9AD}" type="presParOf" srcId="{49E2784E-9219-41A8-8BDF-A88E4E6AC91E}" destId="{1A480171-3E10-4C48-88E1-127FFC98FDF4}" srcOrd="2" destOrd="0" presId="urn:microsoft.com/office/officeart/2005/8/layout/cycle4"/>
    <dgm:cxn modelId="{816B8F08-8374-4C07-856F-215F97E1E57D}" type="presParOf" srcId="{49E2784E-9219-41A8-8BDF-A88E4E6AC91E}" destId="{538C46BF-00AA-49D2-8FD0-E47A718C3FD8}" srcOrd="3" destOrd="0" presId="urn:microsoft.com/office/officeart/2005/8/layout/cycle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207977-C1F8-4173-8BB1-1054B585F970}" type="doc">
      <dgm:prSet loTypeId="urn:microsoft.com/office/officeart/2005/8/layout/hierarchy4" loCatId="hierarchy" qsTypeId="urn:microsoft.com/office/officeart/2005/8/quickstyle/simple1" qsCatId="simple" csTypeId="urn:microsoft.com/office/officeart/2005/8/colors/colorful3" csCatId="colorful" phldr="1"/>
      <dgm:spPr/>
      <dgm:t>
        <a:bodyPr/>
        <a:lstStyle/>
        <a:p>
          <a:endParaRPr lang="fr-GP"/>
        </a:p>
      </dgm:t>
    </dgm:pt>
    <dgm:pt modelId="{1DF91463-5BD3-4EF0-81B1-ED19986ACB54}">
      <dgm:prSet phldrT="[Texte]" custT="1"/>
      <dgm:spPr>
        <a:solidFill>
          <a:srgbClr val="4D8725"/>
        </a:solidFill>
        <a:ln>
          <a:noFill/>
        </a:ln>
      </dgm:spPr>
      <dgm:t>
        <a:bodyPr/>
        <a:lstStyle/>
        <a:p>
          <a:pPr algn="ctr"/>
          <a:r>
            <a:rPr lang="fr-FR" sz="1800"/>
            <a:t>Quality of service</a:t>
          </a:r>
          <a:endParaRPr lang="fr-GP" sz="1800"/>
        </a:p>
      </dgm:t>
    </dgm:pt>
    <dgm:pt modelId="{3EF1CD49-A04A-4F14-AC24-2E33125926AC}" type="parTrans" cxnId="{DC249392-18CB-47E1-8105-45895FF8389D}">
      <dgm:prSet/>
      <dgm:spPr/>
      <dgm:t>
        <a:bodyPr/>
        <a:lstStyle/>
        <a:p>
          <a:pPr algn="ctr"/>
          <a:endParaRPr lang="fr-GP" sz="2400"/>
        </a:p>
      </dgm:t>
    </dgm:pt>
    <dgm:pt modelId="{E555362E-E2A2-40A4-8CBD-2889E65BDA4B}" type="sibTrans" cxnId="{DC249392-18CB-47E1-8105-45895FF8389D}">
      <dgm:prSet/>
      <dgm:spPr/>
      <dgm:t>
        <a:bodyPr/>
        <a:lstStyle/>
        <a:p>
          <a:pPr algn="ctr"/>
          <a:endParaRPr lang="fr-GP" sz="2400"/>
        </a:p>
      </dgm:t>
    </dgm:pt>
    <dgm:pt modelId="{8F32B95D-F690-4AB6-A7A0-B225DAE235AB}">
      <dgm:prSet phldrT="[Texte]" custT="1"/>
      <dgm:spPr>
        <a:solidFill>
          <a:srgbClr val="BE540B"/>
        </a:solidFill>
      </dgm:spPr>
      <dgm:t>
        <a:bodyPr/>
        <a:lstStyle/>
        <a:p>
          <a:pPr algn="ctr"/>
          <a:r>
            <a:rPr lang="fr-FR" sz="1100"/>
            <a:t>Governance</a:t>
          </a:r>
          <a:endParaRPr lang="fr-GP" sz="1100"/>
        </a:p>
      </dgm:t>
    </dgm:pt>
    <dgm:pt modelId="{88A1FC47-15A5-4B8D-94B7-BCD0D6801DE1}" type="parTrans" cxnId="{E82B2640-FBE9-4067-A1C4-20FD5B85529F}">
      <dgm:prSet/>
      <dgm:spPr>
        <a:ln>
          <a:solidFill>
            <a:schemeClr val="accent2">
              <a:lumMod val="50000"/>
            </a:schemeClr>
          </a:solidFill>
        </a:ln>
      </dgm:spPr>
      <dgm:t>
        <a:bodyPr/>
        <a:lstStyle/>
        <a:p>
          <a:pPr algn="ctr"/>
          <a:endParaRPr lang="fr-GP" sz="2400"/>
        </a:p>
      </dgm:t>
    </dgm:pt>
    <dgm:pt modelId="{12116A7E-8B0E-49BD-924C-CE956CA9ED82}" type="sibTrans" cxnId="{E82B2640-FBE9-4067-A1C4-20FD5B85529F}">
      <dgm:prSet/>
      <dgm:spPr/>
      <dgm:t>
        <a:bodyPr/>
        <a:lstStyle/>
        <a:p>
          <a:pPr algn="ctr"/>
          <a:endParaRPr lang="fr-GP" sz="2400"/>
        </a:p>
      </dgm:t>
    </dgm:pt>
    <dgm:pt modelId="{B5CF8A5A-43EA-4FCA-8EA3-9B42D1393B52}">
      <dgm:prSet phldrT="[Texte]" custT="1"/>
      <dgm:spPr>
        <a:solidFill>
          <a:srgbClr val="EC6B14"/>
        </a:solidFill>
      </dgm:spPr>
      <dgm:t>
        <a:bodyPr/>
        <a:lstStyle/>
        <a:p>
          <a:pPr algn="ctr"/>
          <a:r>
            <a:rPr lang="fr-FR" sz="1100"/>
            <a:t>Communication</a:t>
          </a:r>
          <a:endParaRPr lang="fr-GP" sz="1100"/>
        </a:p>
      </dgm:t>
    </dgm:pt>
    <dgm:pt modelId="{B604B35E-9568-4076-9CEE-F5E60D3D1D4C}" type="parTrans" cxnId="{F63824E0-9360-49F6-B211-F3A07D7A0569}">
      <dgm:prSet/>
      <dgm:spPr>
        <a:ln>
          <a:solidFill>
            <a:schemeClr val="accent2">
              <a:lumMod val="50000"/>
            </a:schemeClr>
          </a:solidFill>
        </a:ln>
      </dgm:spPr>
      <dgm:t>
        <a:bodyPr/>
        <a:lstStyle/>
        <a:p>
          <a:pPr algn="ctr"/>
          <a:endParaRPr lang="fr-GP" sz="2400"/>
        </a:p>
      </dgm:t>
    </dgm:pt>
    <dgm:pt modelId="{61F100F7-0393-4087-BDA4-D024CBF7AE7F}" type="sibTrans" cxnId="{F63824E0-9360-49F6-B211-F3A07D7A0569}">
      <dgm:prSet/>
      <dgm:spPr/>
      <dgm:t>
        <a:bodyPr/>
        <a:lstStyle/>
        <a:p>
          <a:pPr algn="ctr"/>
          <a:endParaRPr lang="fr-GP" sz="2400"/>
        </a:p>
      </dgm:t>
    </dgm:pt>
    <dgm:pt modelId="{43CDFE1E-91B7-4D35-A5B5-20E1A4186823}">
      <dgm:prSet phldrT="[Texte]" custT="1"/>
      <dgm:spPr>
        <a:solidFill>
          <a:srgbClr val="F4AA78"/>
        </a:solidFill>
      </dgm:spPr>
      <dgm:t>
        <a:bodyPr/>
        <a:lstStyle/>
        <a:p>
          <a:pPr algn="ctr"/>
          <a:r>
            <a:rPr lang="fr-FR" sz="1100" dirty="0">
              <a:solidFill>
                <a:schemeClr val="tx1"/>
              </a:solidFill>
            </a:rPr>
            <a:t>2.2.1- </a:t>
          </a:r>
          <a:r>
            <a:rPr lang="fr-FR" sz="1100" dirty="0" err="1">
              <a:solidFill>
                <a:schemeClr val="tx1"/>
              </a:solidFill>
            </a:rPr>
            <a:t>Visibility</a:t>
          </a:r>
          <a:endParaRPr lang="fr-GP" sz="1100" dirty="0">
            <a:solidFill>
              <a:schemeClr val="tx1"/>
            </a:solidFill>
          </a:endParaRPr>
        </a:p>
      </dgm:t>
    </dgm:pt>
    <dgm:pt modelId="{DD09DE7B-7135-4B18-8BBE-7F7B5B84C06F}" type="parTrans" cxnId="{AEDAEDB5-21C5-4ABA-91B6-0EA861AF3649}">
      <dgm:prSet/>
      <dgm:spPr>
        <a:ln>
          <a:solidFill>
            <a:srgbClr val="EC6B14"/>
          </a:solidFill>
        </a:ln>
      </dgm:spPr>
      <dgm:t>
        <a:bodyPr/>
        <a:lstStyle/>
        <a:p>
          <a:pPr algn="ctr"/>
          <a:endParaRPr lang="fr-GP" sz="2400"/>
        </a:p>
      </dgm:t>
    </dgm:pt>
    <dgm:pt modelId="{3C9DA9DF-35BD-41A6-83C4-F1FDB94FD2DF}" type="sibTrans" cxnId="{AEDAEDB5-21C5-4ABA-91B6-0EA861AF3649}">
      <dgm:prSet/>
      <dgm:spPr/>
      <dgm:t>
        <a:bodyPr/>
        <a:lstStyle/>
        <a:p>
          <a:pPr algn="ctr"/>
          <a:endParaRPr lang="fr-GP" sz="2400"/>
        </a:p>
      </dgm:t>
    </dgm:pt>
    <dgm:pt modelId="{CFB75F1F-8633-44C6-87A7-B2B54A3F8542}">
      <dgm:prSet phldrT="[Texte]" custT="1"/>
      <dgm:spPr>
        <a:solidFill>
          <a:srgbClr val="BE540B"/>
        </a:solidFill>
      </dgm:spPr>
      <dgm:t>
        <a:bodyPr/>
        <a:lstStyle/>
        <a:p>
          <a:pPr algn="ctr"/>
          <a:r>
            <a:rPr lang="en-US" sz="1800" dirty="0"/>
            <a:t>Renown Visibility of SPAW Protocol</a:t>
          </a:r>
          <a:endParaRPr lang="fr-GP" sz="1800" dirty="0"/>
        </a:p>
      </dgm:t>
    </dgm:pt>
    <dgm:pt modelId="{61E7D1FF-9745-4D6C-9AB1-B126FB371574}" type="parTrans" cxnId="{438FDF6F-90C3-4EC9-B456-F1115192CB1F}">
      <dgm:prSet/>
      <dgm:spPr/>
      <dgm:t>
        <a:bodyPr/>
        <a:lstStyle/>
        <a:p>
          <a:pPr algn="ctr"/>
          <a:endParaRPr lang="fr-GP" sz="2400"/>
        </a:p>
      </dgm:t>
    </dgm:pt>
    <dgm:pt modelId="{CD122459-0FEB-4F48-A6D3-9816B419B892}" type="sibTrans" cxnId="{438FDF6F-90C3-4EC9-B456-F1115192CB1F}">
      <dgm:prSet/>
      <dgm:spPr/>
      <dgm:t>
        <a:bodyPr/>
        <a:lstStyle/>
        <a:p>
          <a:pPr algn="ctr"/>
          <a:endParaRPr lang="fr-GP" sz="2400"/>
        </a:p>
      </dgm:t>
    </dgm:pt>
    <dgm:pt modelId="{1987C77B-425E-44DD-A6FB-986E88D1F37B}">
      <dgm:prSet phldrT="[Texte]" custT="1"/>
      <dgm:spPr>
        <a:solidFill>
          <a:srgbClr val="5EA52D"/>
        </a:solidFill>
        <a:ln>
          <a:noFill/>
        </a:ln>
      </dgm:spPr>
      <dgm:t>
        <a:bodyPr/>
        <a:lstStyle/>
        <a:p>
          <a:pPr algn="ctr"/>
          <a:r>
            <a:rPr lang="en-US" sz="1100" dirty="0"/>
            <a:t>Internal improvement</a:t>
          </a:r>
          <a:endParaRPr lang="fr-GP" sz="1100" dirty="0"/>
        </a:p>
      </dgm:t>
    </dgm:pt>
    <dgm:pt modelId="{82E188C3-E2A4-428C-A77C-E9C898BA0EAA}" type="parTrans" cxnId="{DD21C13B-C0C0-4C65-9303-EC9B7224A0B8}">
      <dgm:prSet/>
      <dgm:spPr>
        <a:ln>
          <a:solidFill>
            <a:schemeClr val="accent6">
              <a:lumMod val="75000"/>
            </a:schemeClr>
          </a:solidFill>
        </a:ln>
      </dgm:spPr>
      <dgm:t>
        <a:bodyPr/>
        <a:lstStyle/>
        <a:p>
          <a:pPr algn="ctr"/>
          <a:endParaRPr lang="fr-GP" sz="2400"/>
        </a:p>
      </dgm:t>
    </dgm:pt>
    <dgm:pt modelId="{90ADA181-31C3-41A8-B615-B60F3E4B751B}" type="sibTrans" cxnId="{DD21C13B-C0C0-4C65-9303-EC9B7224A0B8}">
      <dgm:prSet/>
      <dgm:spPr/>
      <dgm:t>
        <a:bodyPr/>
        <a:lstStyle/>
        <a:p>
          <a:pPr algn="ctr"/>
          <a:endParaRPr lang="fr-GP" sz="2400"/>
        </a:p>
      </dgm:t>
    </dgm:pt>
    <dgm:pt modelId="{B538E2BC-6ED8-43AE-92EF-DD72DDCDA50E}">
      <dgm:prSet phldrT="[Texte]" custT="1"/>
      <dgm:spPr>
        <a:solidFill>
          <a:schemeClr val="accent3">
            <a:lumMod val="60000"/>
            <a:lumOff val="40000"/>
          </a:schemeClr>
        </a:solidFill>
      </dgm:spPr>
      <dgm:t>
        <a:bodyPr/>
        <a:lstStyle/>
        <a:p>
          <a:pPr algn="ctr"/>
          <a:r>
            <a:rPr lang="fr-FR" sz="1100"/>
            <a:t>Provided service</a:t>
          </a:r>
          <a:endParaRPr lang="fr-GP" sz="1100"/>
        </a:p>
      </dgm:t>
    </dgm:pt>
    <dgm:pt modelId="{E8551451-3A35-46E6-9415-3DE5374AFC84}" type="parTrans" cxnId="{1EE2AEEC-AB83-4D91-B58A-4DD9A08C97E2}">
      <dgm:prSet/>
      <dgm:spPr>
        <a:ln>
          <a:solidFill>
            <a:schemeClr val="accent6">
              <a:lumMod val="75000"/>
            </a:schemeClr>
          </a:solidFill>
        </a:ln>
      </dgm:spPr>
      <dgm:t>
        <a:bodyPr/>
        <a:lstStyle/>
        <a:p>
          <a:pPr algn="ctr"/>
          <a:endParaRPr lang="fr-GP" sz="2400"/>
        </a:p>
      </dgm:t>
    </dgm:pt>
    <dgm:pt modelId="{1C205AC1-3D94-49BA-9835-B7095747C89E}" type="sibTrans" cxnId="{1EE2AEEC-AB83-4D91-B58A-4DD9A08C97E2}">
      <dgm:prSet/>
      <dgm:spPr/>
      <dgm:t>
        <a:bodyPr/>
        <a:lstStyle/>
        <a:p>
          <a:pPr algn="ctr"/>
          <a:endParaRPr lang="fr-GP" sz="2400"/>
        </a:p>
      </dgm:t>
    </dgm:pt>
    <dgm:pt modelId="{D0DFA4D2-1830-4411-963E-0ADF9E4ECF95}">
      <dgm:prSet phldrT="[Texte]" custT="1"/>
      <dgm:spPr>
        <a:solidFill>
          <a:srgbClr val="B0E090"/>
        </a:solidFill>
        <a:ln>
          <a:noFill/>
        </a:ln>
      </dgm:spPr>
      <dgm:t>
        <a:bodyPr/>
        <a:lstStyle/>
        <a:p>
          <a:pPr algn="ctr"/>
          <a:r>
            <a:rPr lang="fr-FR" sz="1100" dirty="0">
              <a:solidFill>
                <a:schemeClr val="tx1"/>
              </a:solidFill>
            </a:rPr>
            <a:t>1.1.1- </a:t>
          </a:r>
          <a:r>
            <a:rPr lang="fr-FR" sz="1100" dirty="0" err="1">
              <a:solidFill>
                <a:schemeClr val="tx1"/>
              </a:solidFill>
            </a:rPr>
            <a:t>Resilience</a:t>
          </a:r>
          <a:endParaRPr lang="fr-GP" sz="1100" dirty="0">
            <a:solidFill>
              <a:schemeClr val="tx1"/>
            </a:solidFill>
          </a:endParaRPr>
        </a:p>
      </dgm:t>
    </dgm:pt>
    <dgm:pt modelId="{E8A92138-C2D7-4EA5-8AB8-6106C5FE188B}" type="parTrans" cxnId="{F9B02839-0CE1-40F1-9F91-6A01D0D6BD2D}">
      <dgm:prSet/>
      <dgm:spPr>
        <a:ln>
          <a:solidFill>
            <a:schemeClr val="accent6">
              <a:lumMod val="60000"/>
              <a:lumOff val="40000"/>
            </a:schemeClr>
          </a:solidFill>
        </a:ln>
      </dgm:spPr>
      <dgm:t>
        <a:bodyPr/>
        <a:lstStyle/>
        <a:p>
          <a:pPr algn="ctr"/>
          <a:endParaRPr lang="fr-GP" sz="2400"/>
        </a:p>
      </dgm:t>
    </dgm:pt>
    <dgm:pt modelId="{E8B1B12D-8960-41A4-A6E7-2E704558E236}" type="sibTrans" cxnId="{F9B02839-0CE1-40F1-9F91-6A01D0D6BD2D}">
      <dgm:prSet/>
      <dgm:spPr/>
      <dgm:t>
        <a:bodyPr/>
        <a:lstStyle/>
        <a:p>
          <a:pPr algn="ctr"/>
          <a:endParaRPr lang="fr-GP" sz="2400"/>
        </a:p>
      </dgm:t>
    </dgm:pt>
    <dgm:pt modelId="{F01F3D00-353F-4A21-901E-06F0CA03AEC7}">
      <dgm:prSet phldrT="[Texte]" custT="1"/>
      <dgm:spPr>
        <a:solidFill>
          <a:srgbClr val="B0E090"/>
        </a:solidFill>
        <a:ln>
          <a:noFill/>
        </a:ln>
      </dgm:spPr>
      <dgm:t>
        <a:bodyPr/>
        <a:lstStyle/>
        <a:p>
          <a:pPr algn="ctr"/>
          <a:r>
            <a:rPr lang="fr-FR" sz="1100" dirty="0">
              <a:solidFill>
                <a:schemeClr val="tx1"/>
              </a:solidFill>
            </a:rPr>
            <a:t>1.1.2- </a:t>
          </a:r>
          <a:r>
            <a:rPr lang="fr-FR" sz="1100" dirty="0" err="1">
              <a:solidFill>
                <a:schemeClr val="tx1"/>
              </a:solidFill>
            </a:rPr>
            <a:t>Efficiency</a:t>
          </a:r>
          <a:endParaRPr lang="fr-GP" sz="1100" dirty="0">
            <a:solidFill>
              <a:schemeClr val="tx1"/>
            </a:solidFill>
          </a:endParaRPr>
        </a:p>
      </dgm:t>
    </dgm:pt>
    <dgm:pt modelId="{AA770D21-EF1B-4159-9CD2-7160E898A8D6}" type="parTrans" cxnId="{E22616BB-9273-4671-A2FF-631CE274DE67}">
      <dgm:prSet/>
      <dgm:spPr>
        <a:ln>
          <a:solidFill>
            <a:srgbClr val="92D050"/>
          </a:solidFill>
        </a:ln>
      </dgm:spPr>
      <dgm:t>
        <a:bodyPr/>
        <a:lstStyle/>
        <a:p>
          <a:pPr algn="ctr"/>
          <a:endParaRPr lang="fr-GP" sz="2400"/>
        </a:p>
      </dgm:t>
    </dgm:pt>
    <dgm:pt modelId="{6351CB6E-4C7A-47DA-8950-8ECA9CC974A7}" type="sibTrans" cxnId="{E22616BB-9273-4671-A2FF-631CE274DE67}">
      <dgm:prSet/>
      <dgm:spPr/>
      <dgm:t>
        <a:bodyPr/>
        <a:lstStyle/>
        <a:p>
          <a:pPr algn="ctr"/>
          <a:endParaRPr lang="fr-GP" sz="2400"/>
        </a:p>
      </dgm:t>
    </dgm:pt>
    <dgm:pt modelId="{423E9438-FFD7-47D9-B7EB-228D9939F1D5}">
      <dgm:prSet phldrT="[Texte]" custT="1"/>
      <dgm:spPr>
        <a:solidFill>
          <a:schemeClr val="accent3">
            <a:lumMod val="40000"/>
            <a:lumOff val="60000"/>
          </a:schemeClr>
        </a:solidFill>
        <a:ln>
          <a:noFill/>
        </a:ln>
      </dgm:spPr>
      <dgm:t>
        <a:bodyPr/>
        <a:lstStyle/>
        <a:p>
          <a:pPr algn="ctr"/>
          <a:r>
            <a:rPr lang="fr-FR" sz="1100" dirty="0">
              <a:solidFill>
                <a:schemeClr val="tx1"/>
              </a:solidFill>
            </a:rPr>
            <a:t>1.2.1- </a:t>
          </a:r>
          <a:r>
            <a:rPr lang="en-US" sz="1100" dirty="0">
              <a:solidFill>
                <a:schemeClr val="tx1"/>
              </a:solidFill>
            </a:rPr>
            <a:t>Scientific and technical assistance</a:t>
          </a:r>
          <a:endParaRPr lang="fr-GP" sz="1100" dirty="0">
            <a:solidFill>
              <a:schemeClr val="tx1"/>
            </a:solidFill>
          </a:endParaRPr>
        </a:p>
      </dgm:t>
    </dgm:pt>
    <dgm:pt modelId="{7079BDAD-9A68-46DE-9405-3D931125E14A}" type="parTrans" cxnId="{19EA6E2D-DA37-453D-9F9F-C0C0AB559E55}">
      <dgm:prSet/>
      <dgm:spPr/>
      <dgm:t>
        <a:bodyPr/>
        <a:lstStyle/>
        <a:p>
          <a:pPr algn="ctr"/>
          <a:endParaRPr lang="fr-GP" sz="2400"/>
        </a:p>
      </dgm:t>
    </dgm:pt>
    <dgm:pt modelId="{687DE885-E28E-4A47-959D-6657C4D6FA8A}" type="sibTrans" cxnId="{19EA6E2D-DA37-453D-9F9F-C0C0AB559E55}">
      <dgm:prSet/>
      <dgm:spPr/>
      <dgm:t>
        <a:bodyPr/>
        <a:lstStyle/>
        <a:p>
          <a:pPr algn="ctr"/>
          <a:endParaRPr lang="fr-GP" sz="2400"/>
        </a:p>
      </dgm:t>
    </dgm:pt>
    <dgm:pt modelId="{D491CAE3-0579-439A-B518-91B83B6F0E96}">
      <dgm:prSet phldrT="[Texte]" custT="1"/>
      <dgm:spPr>
        <a:solidFill>
          <a:schemeClr val="accent3">
            <a:lumMod val="40000"/>
            <a:lumOff val="60000"/>
          </a:schemeClr>
        </a:solidFill>
        <a:ln>
          <a:noFill/>
        </a:ln>
      </dgm:spPr>
      <dgm:t>
        <a:bodyPr/>
        <a:lstStyle/>
        <a:p>
          <a:pPr algn="ctr"/>
          <a:r>
            <a:rPr lang="fr-FR" sz="1100" dirty="0">
              <a:solidFill>
                <a:schemeClr val="tx1"/>
              </a:solidFill>
            </a:rPr>
            <a:t>1.2.2- </a:t>
          </a:r>
          <a:r>
            <a:rPr lang="fr-FR" sz="1100" dirty="0" err="1">
              <a:solidFill>
                <a:schemeClr val="tx1"/>
              </a:solidFill>
            </a:rPr>
            <a:t>Regional</a:t>
          </a:r>
          <a:r>
            <a:rPr lang="fr-FR" sz="1100" dirty="0">
              <a:solidFill>
                <a:schemeClr val="tx1"/>
              </a:solidFill>
            </a:rPr>
            <a:t> </a:t>
          </a:r>
          <a:r>
            <a:rPr lang="fr-FR" sz="1100" dirty="0" err="1">
              <a:solidFill>
                <a:schemeClr val="tx1"/>
              </a:solidFill>
            </a:rPr>
            <a:t>Cooperation</a:t>
          </a:r>
          <a:endParaRPr lang="fr-GP" sz="1100" dirty="0">
            <a:solidFill>
              <a:schemeClr val="tx1"/>
            </a:solidFill>
          </a:endParaRPr>
        </a:p>
      </dgm:t>
    </dgm:pt>
    <dgm:pt modelId="{817DAA56-E58B-4008-9048-97B8B525F6DD}" type="parTrans" cxnId="{59FF8D9A-7107-463C-AB85-C1BB94FD70E4}">
      <dgm:prSet/>
      <dgm:spPr/>
      <dgm:t>
        <a:bodyPr/>
        <a:lstStyle/>
        <a:p>
          <a:pPr algn="ctr"/>
          <a:endParaRPr lang="fr-GP" sz="2400"/>
        </a:p>
      </dgm:t>
    </dgm:pt>
    <dgm:pt modelId="{D4B4CA5D-D2EA-4CA8-8FA5-15518956C152}" type="sibTrans" cxnId="{59FF8D9A-7107-463C-AB85-C1BB94FD70E4}">
      <dgm:prSet/>
      <dgm:spPr/>
      <dgm:t>
        <a:bodyPr/>
        <a:lstStyle/>
        <a:p>
          <a:pPr algn="ctr"/>
          <a:endParaRPr lang="fr-GP" sz="2400"/>
        </a:p>
      </dgm:t>
    </dgm:pt>
    <dgm:pt modelId="{C52325DF-DD74-426A-82D8-0A7B91F0B248}">
      <dgm:prSet phldrT="[Texte]" custT="1"/>
      <dgm:spPr>
        <a:solidFill>
          <a:schemeClr val="accent3">
            <a:lumMod val="40000"/>
            <a:lumOff val="60000"/>
          </a:schemeClr>
        </a:solidFill>
        <a:ln>
          <a:noFill/>
        </a:ln>
      </dgm:spPr>
      <dgm:t>
        <a:bodyPr/>
        <a:lstStyle/>
        <a:p>
          <a:pPr algn="ctr"/>
          <a:r>
            <a:rPr lang="fr-FR" sz="1100" dirty="0">
              <a:solidFill>
                <a:schemeClr val="tx1"/>
              </a:solidFill>
            </a:rPr>
            <a:t>1.2.3-</a:t>
          </a:r>
          <a:r>
            <a:rPr lang="en-US" sz="1100" dirty="0">
              <a:solidFill>
                <a:schemeClr val="tx1"/>
              </a:solidFill>
            </a:rPr>
            <a:t>Support to species and areas conservation</a:t>
          </a:r>
          <a:endParaRPr lang="fr-GP" sz="1100" dirty="0">
            <a:solidFill>
              <a:schemeClr val="tx1"/>
            </a:solidFill>
          </a:endParaRPr>
        </a:p>
      </dgm:t>
    </dgm:pt>
    <dgm:pt modelId="{BF8BA4BB-B9AD-41E7-8DD5-7FCC1A8CF7AA}" type="parTrans" cxnId="{B3940448-412E-4B1C-AAB7-965637714493}">
      <dgm:prSet/>
      <dgm:spPr/>
      <dgm:t>
        <a:bodyPr/>
        <a:lstStyle/>
        <a:p>
          <a:pPr algn="ctr"/>
          <a:endParaRPr lang="fr-GP" sz="2400"/>
        </a:p>
      </dgm:t>
    </dgm:pt>
    <dgm:pt modelId="{5769B494-DC00-4E67-B518-ABA2DA70C0B5}" type="sibTrans" cxnId="{B3940448-412E-4B1C-AAB7-965637714493}">
      <dgm:prSet/>
      <dgm:spPr/>
      <dgm:t>
        <a:bodyPr/>
        <a:lstStyle/>
        <a:p>
          <a:pPr algn="ctr"/>
          <a:endParaRPr lang="fr-GP" sz="2400"/>
        </a:p>
      </dgm:t>
    </dgm:pt>
    <dgm:pt modelId="{485C58E2-C9F0-4CFC-926F-751D7333736F}">
      <dgm:prSet phldrT="[Texte]" custT="1"/>
      <dgm:spPr>
        <a:solidFill>
          <a:srgbClr val="F69F64"/>
        </a:solidFill>
      </dgm:spPr>
      <dgm:t>
        <a:bodyPr/>
        <a:lstStyle/>
        <a:p>
          <a:pPr algn="ctr"/>
          <a:r>
            <a:rPr lang="fr-FR" sz="1100" dirty="0">
              <a:solidFill>
                <a:schemeClr val="tx1"/>
              </a:solidFill>
            </a:rPr>
            <a:t>2.1.1-</a:t>
          </a:r>
          <a:r>
            <a:rPr lang="en-US" sz="1100" dirty="0">
              <a:solidFill>
                <a:schemeClr val="tx1"/>
              </a:solidFill>
            </a:rPr>
            <a:t>Other SPAW Protocol instances</a:t>
          </a:r>
          <a:endParaRPr lang="fr-GP" sz="1100" dirty="0">
            <a:solidFill>
              <a:schemeClr val="tx1"/>
            </a:solidFill>
          </a:endParaRPr>
        </a:p>
      </dgm:t>
    </dgm:pt>
    <dgm:pt modelId="{B0B2592C-729A-4FFD-9F52-BE667E1F14D0}" type="parTrans" cxnId="{E68B495D-4F72-47FC-80E2-5CA599964A75}">
      <dgm:prSet/>
      <dgm:spPr>
        <a:ln>
          <a:solidFill>
            <a:schemeClr val="accent2">
              <a:lumMod val="75000"/>
            </a:schemeClr>
          </a:solidFill>
        </a:ln>
      </dgm:spPr>
      <dgm:t>
        <a:bodyPr/>
        <a:lstStyle/>
        <a:p>
          <a:pPr algn="ctr"/>
          <a:endParaRPr lang="fr-GP" sz="2400"/>
        </a:p>
      </dgm:t>
    </dgm:pt>
    <dgm:pt modelId="{79484B1B-D960-42DD-A3D0-FD8DAF8A66F6}" type="sibTrans" cxnId="{E68B495D-4F72-47FC-80E2-5CA599964A75}">
      <dgm:prSet/>
      <dgm:spPr/>
      <dgm:t>
        <a:bodyPr/>
        <a:lstStyle/>
        <a:p>
          <a:pPr algn="ctr"/>
          <a:endParaRPr lang="fr-GP" sz="2400"/>
        </a:p>
      </dgm:t>
    </dgm:pt>
    <dgm:pt modelId="{6570EBE7-B146-41C8-8876-FD5068A14F8D}">
      <dgm:prSet phldrT="[Texte]" custT="1"/>
      <dgm:spPr>
        <a:solidFill>
          <a:srgbClr val="B0E090"/>
        </a:solidFill>
        <a:ln>
          <a:noFill/>
        </a:ln>
      </dgm:spPr>
      <dgm:t>
        <a:bodyPr/>
        <a:lstStyle/>
        <a:p>
          <a:pPr algn="ctr"/>
          <a:r>
            <a:rPr lang="fr-FR" sz="1100" dirty="0" err="1">
              <a:solidFill>
                <a:schemeClr val="tx1"/>
              </a:solidFill>
            </a:rPr>
            <a:t>Turn</a:t>
          </a:r>
          <a:r>
            <a:rPr lang="fr-FR" sz="1100" dirty="0">
              <a:solidFill>
                <a:schemeClr val="tx1"/>
              </a:solidFill>
            </a:rPr>
            <a:t> over Rate</a:t>
          </a:r>
          <a:br>
            <a:rPr lang="fr-FR" sz="1100" dirty="0">
              <a:solidFill>
                <a:schemeClr val="tx1"/>
              </a:solidFill>
            </a:rPr>
          </a:br>
          <a:r>
            <a:rPr lang="fr-FR" sz="1100" dirty="0">
              <a:solidFill>
                <a:schemeClr val="tx1"/>
              </a:solidFill>
            </a:rPr>
            <a:t>Nb. of </a:t>
          </a:r>
          <a:r>
            <a:rPr lang="fr-FR" sz="1100" dirty="0" err="1">
              <a:solidFill>
                <a:schemeClr val="tx1"/>
              </a:solidFill>
            </a:rPr>
            <a:t>financial</a:t>
          </a:r>
          <a:r>
            <a:rPr lang="fr-FR" sz="1100" dirty="0">
              <a:solidFill>
                <a:schemeClr val="tx1"/>
              </a:solidFill>
            </a:rPr>
            <a:t> </a:t>
          </a:r>
          <a:r>
            <a:rPr lang="fr-FR" sz="1100" dirty="0" err="1">
              <a:solidFill>
                <a:schemeClr val="tx1"/>
              </a:solidFill>
            </a:rPr>
            <a:t>resources</a:t>
          </a:r>
          <a:endParaRPr lang="fr-GP" sz="1100" dirty="0">
            <a:solidFill>
              <a:schemeClr val="tx1"/>
            </a:solidFill>
          </a:endParaRPr>
        </a:p>
      </dgm:t>
    </dgm:pt>
    <dgm:pt modelId="{96EE88E9-E8A2-468F-A918-76D8714D11AB}" type="parTrans" cxnId="{5F6B6E21-7047-4444-B478-69FAA6479ADF}">
      <dgm:prSet/>
      <dgm:spPr/>
      <dgm:t>
        <a:bodyPr/>
        <a:lstStyle/>
        <a:p>
          <a:endParaRPr lang="en-US"/>
        </a:p>
      </dgm:t>
    </dgm:pt>
    <dgm:pt modelId="{C18D68A0-246A-4B0A-B7BF-3209801258CC}" type="sibTrans" cxnId="{5F6B6E21-7047-4444-B478-69FAA6479ADF}">
      <dgm:prSet/>
      <dgm:spPr/>
      <dgm:t>
        <a:bodyPr/>
        <a:lstStyle/>
        <a:p>
          <a:endParaRPr lang="en-US"/>
        </a:p>
      </dgm:t>
    </dgm:pt>
    <dgm:pt modelId="{3D54FADF-DD3C-4038-A4BD-BC41B87695DC}">
      <dgm:prSet phldrT="[Texte]" custT="1"/>
      <dgm:spPr>
        <a:solidFill>
          <a:srgbClr val="B0E090"/>
        </a:solidFill>
        <a:ln>
          <a:noFill/>
        </a:ln>
      </dgm:spPr>
      <dgm:t>
        <a:bodyPr/>
        <a:lstStyle/>
        <a:p>
          <a:pPr algn="ctr"/>
          <a:r>
            <a:rPr lang="fr-FR" sz="1100" dirty="0" err="1">
              <a:solidFill>
                <a:schemeClr val="tx1"/>
              </a:solidFill>
            </a:rPr>
            <a:t>Payment</a:t>
          </a:r>
          <a:r>
            <a:rPr lang="fr-FR" sz="1100" dirty="0">
              <a:solidFill>
                <a:schemeClr val="tx1"/>
              </a:solidFill>
            </a:rPr>
            <a:t> rate at 1st </a:t>
          </a:r>
          <a:r>
            <a:rPr lang="fr-FR" sz="1100" dirty="0" err="1">
              <a:solidFill>
                <a:schemeClr val="tx1"/>
              </a:solidFill>
            </a:rPr>
            <a:t>commitment</a:t>
          </a:r>
          <a:endParaRPr lang="fr-GP" sz="1100" dirty="0">
            <a:solidFill>
              <a:schemeClr val="tx1"/>
            </a:solidFill>
          </a:endParaRPr>
        </a:p>
      </dgm:t>
    </dgm:pt>
    <dgm:pt modelId="{C6546FA1-A330-4B00-85FA-0EF0E926ED11}" type="parTrans" cxnId="{93B2EB1C-686A-4A6F-B9A8-2465D1DEF944}">
      <dgm:prSet/>
      <dgm:spPr/>
      <dgm:t>
        <a:bodyPr/>
        <a:lstStyle/>
        <a:p>
          <a:endParaRPr lang="en-US"/>
        </a:p>
      </dgm:t>
    </dgm:pt>
    <dgm:pt modelId="{AE1D1CA3-B688-4678-A33D-A49C7074D231}" type="sibTrans" cxnId="{93B2EB1C-686A-4A6F-B9A8-2465D1DEF944}">
      <dgm:prSet/>
      <dgm:spPr/>
      <dgm:t>
        <a:bodyPr/>
        <a:lstStyle/>
        <a:p>
          <a:endParaRPr lang="en-US"/>
        </a:p>
      </dgm:t>
    </dgm:pt>
    <dgm:pt modelId="{0A9D7B83-FC95-4F76-A2A3-B40388E7B564}">
      <dgm:prSet phldrT="[Texte]" custT="1"/>
      <dgm:spPr>
        <a:solidFill>
          <a:schemeClr val="accent3">
            <a:lumMod val="40000"/>
            <a:lumOff val="60000"/>
          </a:schemeClr>
        </a:solidFill>
        <a:ln>
          <a:noFill/>
        </a:ln>
      </dgm:spPr>
      <dgm:t>
        <a:bodyPr/>
        <a:lstStyle/>
        <a:p>
          <a:pPr algn="ctr"/>
          <a:r>
            <a:rPr lang="fr-FR" sz="1100" dirty="0">
              <a:solidFill>
                <a:schemeClr val="tx1"/>
              </a:solidFill>
            </a:rPr>
            <a:t>Nb new sites</a:t>
          </a:r>
          <a:br>
            <a:rPr lang="fr-FR" sz="1100" dirty="0">
              <a:solidFill>
                <a:schemeClr val="tx1"/>
              </a:solidFill>
            </a:rPr>
          </a:br>
          <a:r>
            <a:rPr lang="fr-FR" sz="1100" dirty="0">
              <a:solidFill>
                <a:schemeClr val="tx1"/>
              </a:solidFill>
            </a:rPr>
            <a:t>Nb new </a:t>
          </a:r>
          <a:r>
            <a:rPr lang="fr-FR" sz="1100" dirty="0" err="1">
              <a:solidFill>
                <a:schemeClr val="tx1"/>
              </a:solidFill>
            </a:rPr>
            <a:t>species</a:t>
          </a:r>
          <a:endParaRPr lang="fr-FR" sz="1100" dirty="0">
            <a:solidFill>
              <a:schemeClr val="tx1"/>
            </a:solidFill>
          </a:endParaRPr>
        </a:p>
        <a:p>
          <a:pPr algn="ctr"/>
          <a:r>
            <a:rPr lang="fr-FR" sz="1100" dirty="0">
              <a:solidFill>
                <a:schemeClr val="tx1"/>
              </a:solidFill>
            </a:rPr>
            <a:t> Nb exemption report</a:t>
          </a:r>
          <a:endParaRPr lang="fr-GP" sz="1100" dirty="0">
            <a:solidFill>
              <a:schemeClr val="tx1"/>
            </a:solidFill>
          </a:endParaRPr>
        </a:p>
      </dgm:t>
    </dgm:pt>
    <dgm:pt modelId="{BD3F87AF-DE49-4995-A365-045ACEA0F050}" type="parTrans" cxnId="{23779140-A10D-485F-9CF4-929BEDCA76EF}">
      <dgm:prSet/>
      <dgm:spPr/>
      <dgm:t>
        <a:bodyPr/>
        <a:lstStyle/>
        <a:p>
          <a:endParaRPr lang="en-US"/>
        </a:p>
      </dgm:t>
    </dgm:pt>
    <dgm:pt modelId="{B73F6796-EFA3-45CB-B20A-C8E5E4D9F2E0}" type="sibTrans" cxnId="{23779140-A10D-485F-9CF4-929BEDCA76EF}">
      <dgm:prSet/>
      <dgm:spPr/>
      <dgm:t>
        <a:bodyPr/>
        <a:lstStyle/>
        <a:p>
          <a:endParaRPr lang="en-US"/>
        </a:p>
      </dgm:t>
    </dgm:pt>
    <dgm:pt modelId="{890DEB6C-56D2-4B20-90D6-A26CE8289744}">
      <dgm:prSet phldrT="[Texte]" custT="1"/>
      <dgm:spPr>
        <a:solidFill>
          <a:srgbClr val="265991">
            <a:lumMod val="40000"/>
            <a:lumOff val="60000"/>
          </a:srgbClr>
        </a:solidFill>
        <a:ln w="12700" cap="flat" cmpd="sng" algn="ctr">
          <a:noFill/>
          <a:prstDash val="solid"/>
          <a:miter lim="800000"/>
        </a:ln>
        <a:effectLst/>
      </dgm:spPr>
      <dgm:t>
        <a:bodyPr spcFirstLastPara="0" vert="horz" wrap="square" lIns="41910" tIns="41910" rIns="41910" bIns="41910" numCol="1" spcCol="1270" anchor="ctr" anchorCtr="0"/>
        <a:lstStyle/>
        <a:p>
          <a:pPr algn="ctr"/>
          <a:r>
            <a:rPr lang="en-US" sz="1100" dirty="0">
              <a:solidFill>
                <a:schemeClr val="tx1"/>
              </a:solidFill>
            </a:rPr>
            <a:t>Nb cross-border or interregional projects supported</a:t>
          </a:r>
          <a:endParaRPr lang="fr-GP" sz="1100" dirty="0">
            <a:solidFill>
              <a:schemeClr val="tx1"/>
            </a:solidFill>
          </a:endParaRPr>
        </a:p>
      </dgm:t>
    </dgm:pt>
    <dgm:pt modelId="{AAB254C5-3B29-431B-A889-1935ADA173A8}" type="parTrans" cxnId="{9846E101-2C7F-4033-AA7C-A5851F4D328B}">
      <dgm:prSet/>
      <dgm:spPr/>
      <dgm:t>
        <a:bodyPr/>
        <a:lstStyle/>
        <a:p>
          <a:endParaRPr lang="en-US"/>
        </a:p>
      </dgm:t>
    </dgm:pt>
    <dgm:pt modelId="{80DF8B3F-0F57-4DB6-A2C1-3789E59EB576}" type="sibTrans" cxnId="{9846E101-2C7F-4033-AA7C-A5851F4D328B}">
      <dgm:prSet/>
      <dgm:spPr/>
      <dgm:t>
        <a:bodyPr/>
        <a:lstStyle/>
        <a:p>
          <a:endParaRPr lang="en-US"/>
        </a:p>
      </dgm:t>
    </dgm:pt>
    <dgm:pt modelId="{57CE2F43-49F0-4850-92DF-EF40706D73DC}">
      <dgm:prSet phldrT="[Texte]" custT="1"/>
      <dgm:spPr>
        <a:solidFill>
          <a:schemeClr val="accent3">
            <a:lumMod val="40000"/>
            <a:lumOff val="60000"/>
          </a:schemeClr>
        </a:solidFill>
        <a:ln>
          <a:noFill/>
        </a:ln>
      </dgm:spPr>
      <dgm:t>
        <a:bodyPr/>
        <a:lstStyle/>
        <a:p>
          <a:pPr algn="ctr"/>
          <a:r>
            <a:rPr lang="en-US" sz="1100" dirty="0">
              <a:solidFill>
                <a:schemeClr val="tx1"/>
              </a:solidFill>
            </a:rPr>
            <a:t>Nb of projects to improve knowledge or conservation of species populations supported </a:t>
          </a:r>
          <a:endParaRPr lang="fr-GP" sz="1100" dirty="0">
            <a:solidFill>
              <a:schemeClr val="tx1"/>
            </a:solidFill>
          </a:endParaRPr>
        </a:p>
      </dgm:t>
    </dgm:pt>
    <dgm:pt modelId="{76910EC5-E35C-43E5-8357-06FCB4EAF271}" type="parTrans" cxnId="{02B728CE-159A-4142-A2EB-329283568A29}">
      <dgm:prSet/>
      <dgm:spPr/>
      <dgm:t>
        <a:bodyPr/>
        <a:lstStyle/>
        <a:p>
          <a:endParaRPr lang="en-US"/>
        </a:p>
      </dgm:t>
    </dgm:pt>
    <dgm:pt modelId="{FEED0D3C-2215-4E8A-9B7F-3F3FC7E78C83}" type="sibTrans" cxnId="{02B728CE-159A-4142-A2EB-329283568A29}">
      <dgm:prSet/>
      <dgm:spPr/>
      <dgm:t>
        <a:bodyPr/>
        <a:lstStyle/>
        <a:p>
          <a:endParaRPr lang="en-US"/>
        </a:p>
      </dgm:t>
    </dgm:pt>
    <dgm:pt modelId="{A8AB7501-7614-4B30-84CA-0E4FED4A3B56}">
      <dgm:prSet phldrT="[Texte]" custT="1"/>
      <dgm:spPr>
        <a:solidFill>
          <a:srgbClr val="F69F64"/>
        </a:solidFill>
      </dgm:spPr>
      <dgm:t>
        <a:bodyPr/>
        <a:lstStyle/>
        <a:p>
          <a:pPr algn="ctr"/>
          <a:r>
            <a:rPr lang="en-US" sz="1100" dirty="0">
              <a:solidFill>
                <a:schemeClr val="tx1"/>
              </a:solidFill>
            </a:rPr>
            <a:t>Nb of meetings with other RACs and RANs </a:t>
          </a:r>
          <a:endParaRPr lang="fr-GP" sz="1100" dirty="0">
            <a:solidFill>
              <a:schemeClr val="tx1"/>
            </a:solidFill>
          </a:endParaRPr>
        </a:p>
      </dgm:t>
    </dgm:pt>
    <dgm:pt modelId="{2FAC8D2B-5B5B-4717-88FD-79DF3F936128}" type="parTrans" cxnId="{D44D3235-48AB-4BA0-9700-7E60073B2ADA}">
      <dgm:prSet/>
      <dgm:spPr/>
      <dgm:t>
        <a:bodyPr/>
        <a:lstStyle/>
        <a:p>
          <a:endParaRPr lang="en-US"/>
        </a:p>
      </dgm:t>
    </dgm:pt>
    <dgm:pt modelId="{2886E6C8-21E9-4FAF-8445-C62C9F3B5F86}" type="sibTrans" cxnId="{D44D3235-48AB-4BA0-9700-7E60073B2ADA}">
      <dgm:prSet/>
      <dgm:spPr/>
      <dgm:t>
        <a:bodyPr/>
        <a:lstStyle/>
        <a:p>
          <a:endParaRPr lang="en-US"/>
        </a:p>
      </dgm:t>
    </dgm:pt>
    <dgm:pt modelId="{050BE51A-E28A-433C-8248-0942980E217D}">
      <dgm:prSet phldrT="[Texte]" custT="1"/>
      <dgm:spPr>
        <a:solidFill>
          <a:srgbClr val="F4AA78"/>
        </a:solidFill>
      </dgm:spPr>
      <dgm:t>
        <a:bodyPr/>
        <a:lstStyle/>
        <a:p>
          <a:pPr algn="ctr"/>
          <a:r>
            <a:rPr lang="en-US" sz="1100" dirty="0">
              <a:solidFill>
                <a:schemeClr val="tx1"/>
              </a:solidFill>
            </a:rPr>
            <a:t>Nb of publications in professional networks</a:t>
          </a:r>
          <a:endParaRPr lang="fr-GP" sz="1100" dirty="0">
            <a:solidFill>
              <a:schemeClr val="tx1"/>
            </a:solidFill>
          </a:endParaRPr>
        </a:p>
      </dgm:t>
    </dgm:pt>
    <dgm:pt modelId="{0E3DA314-3E4E-473A-B86E-5FFB94D79983}" type="parTrans" cxnId="{38AF452A-0EF2-404D-B128-66901A0BD0A9}">
      <dgm:prSet/>
      <dgm:spPr/>
      <dgm:t>
        <a:bodyPr/>
        <a:lstStyle/>
        <a:p>
          <a:endParaRPr lang="en-US"/>
        </a:p>
      </dgm:t>
    </dgm:pt>
    <dgm:pt modelId="{EC23EF8D-A341-4439-9DC5-AE9345844939}" type="sibTrans" cxnId="{38AF452A-0EF2-404D-B128-66901A0BD0A9}">
      <dgm:prSet/>
      <dgm:spPr/>
      <dgm:t>
        <a:bodyPr/>
        <a:lstStyle/>
        <a:p>
          <a:endParaRPr lang="en-US"/>
        </a:p>
      </dgm:t>
    </dgm:pt>
    <dgm:pt modelId="{EE5134E7-29B5-4EEF-9DF6-1D3AF90809BE}" type="pres">
      <dgm:prSet presAssocID="{87207977-C1F8-4173-8BB1-1054B585F970}" presName="Name0" presStyleCnt="0">
        <dgm:presLayoutVars>
          <dgm:chPref val="1"/>
          <dgm:dir/>
          <dgm:animOne val="branch"/>
          <dgm:animLvl val="lvl"/>
          <dgm:resizeHandles/>
        </dgm:presLayoutVars>
      </dgm:prSet>
      <dgm:spPr/>
    </dgm:pt>
    <dgm:pt modelId="{32FA36C0-6774-477A-8692-E579B4303962}" type="pres">
      <dgm:prSet presAssocID="{1DF91463-5BD3-4EF0-81B1-ED19986ACB54}" presName="vertOne" presStyleCnt="0"/>
      <dgm:spPr/>
    </dgm:pt>
    <dgm:pt modelId="{788FA3F3-878D-489D-ABE9-E980BCEB8C64}" type="pres">
      <dgm:prSet presAssocID="{1DF91463-5BD3-4EF0-81B1-ED19986ACB54}" presName="txOne" presStyleLbl="node0" presStyleIdx="0" presStyleCnt="2">
        <dgm:presLayoutVars>
          <dgm:chPref val="3"/>
        </dgm:presLayoutVars>
      </dgm:prSet>
      <dgm:spPr/>
    </dgm:pt>
    <dgm:pt modelId="{8A99F104-4196-4320-9985-D272C29B601E}" type="pres">
      <dgm:prSet presAssocID="{1DF91463-5BD3-4EF0-81B1-ED19986ACB54}" presName="parTransOne" presStyleCnt="0"/>
      <dgm:spPr/>
    </dgm:pt>
    <dgm:pt modelId="{0A892F01-EACC-4A6D-B219-2C60DFE73BCA}" type="pres">
      <dgm:prSet presAssocID="{1DF91463-5BD3-4EF0-81B1-ED19986ACB54}" presName="horzOne" presStyleCnt="0"/>
      <dgm:spPr/>
    </dgm:pt>
    <dgm:pt modelId="{ABED02A6-6AEE-44A0-A384-4E8ED7B628EE}" type="pres">
      <dgm:prSet presAssocID="{1987C77B-425E-44DD-A6FB-986E88D1F37B}" presName="vertTwo" presStyleCnt="0"/>
      <dgm:spPr/>
    </dgm:pt>
    <dgm:pt modelId="{A49BF6D2-9EAE-48CC-A39E-76035B8D924C}" type="pres">
      <dgm:prSet presAssocID="{1987C77B-425E-44DD-A6FB-986E88D1F37B}" presName="txTwo" presStyleLbl="node2" presStyleIdx="0" presStyleCnt="4">
        <dgm:presLayoutVars>
          <dgm:chPref val="3"/>
        </dgm:presLayoutVars>
      </dgm:prSet>
      <dgm:spPr/>
    </dgm:pt>
    <dgm:pt modelId="{E4DC4EA4-C0DE-460E-A092-7C093243A11A}" type="pres">
      <dgm:prSet presAssocID="{1987C77B-425E-44DD-A6FB-986E88D1F37B}" presName="parTransTwo" presStyleCnt="0"/>
      <dgm:spPr/>
    </dgm:pt>
    <dgm:pt modelId="{2CF38B6B-BA5C-487F-B2EB-F991509A4F4F}" type="pres">
      <dgm:prSet presAssocID="{1987C77B-425E-44DD-A6FB-986E88D1F37B}" presName="horzTwo" presStyleCnt="0"/>
      <dgm:spPr/>
    </dgm:pt>
    <dgm:pt modelId="{D7F05BA5-AB1F-4887-B09D-81EC5E0B8346}" type="pres">
      <dgm:prSet presAssocID="{D0DFA4D2-1830-4411-963E-0ADF9E4ECF95}" presName="vertThree" presStyleCnt="0"/>
      <dgm:spPr/>
    </dgm:pt>
    <dgm:pt modelId="{40BE10BC-AD72-49B2-9535-319BE1C066D5}" type="pres">
      <dgm:prSet presAssocID="{D0DFA4D2-1830-4411-963E-0ADF9E4ECF95}" presName="txThree" presStyleLbl="node3" presStyleIdx="0" presStyleCnt="7">
        <dgm:presLayoutVars>
          <dgm:chPref val="3"/>
        </dgm:presLayoutVars>
      </dgm:prSet>
      <dgm:spPr/>
    </dgm:pt>
    <dgm:pt modelId="{FEA29B2E-2269-477C-BB46-AF839ACFD946}" type="pres">
      <dgm:prSet presAssocID="{D0DFA4D2-1830-4411-963E-0ADF9E4ECF95}" presName="parTransThree" presStyleCnt="0"/>
      <dgm:spPr/>
    </dgm:pt>
    <dgm:pt modelId="{2CA7FEB1-50E3-4E8E-B6A2-69F66E8D7A07}" type="pres">
      <dgm:prSet presAssocID="{D0DFA4D2-1830-4411-963E-0ADF9E4ECF95}" presName="horzThree" presStyleCnt="0"/>
      <dgm:spPr/>
    </dgm:pt>
    <dgm:pt modelId="{93FDF629-04DD-4CE7-90B2-005CBC77759B}" type="pres">
      <dgm:prSet presAssocID="{6570EBE7-B146-41C8-8876-FD5068A14F8D}" presName="vertFour" presStyleCnt="0">
        <dgm:presLayoutVars>
          <dgm:chPref val="3"/>
        </dgm:presLayoutVars>
      </dgm:prSet>
      <dgm:spPr/>
    </dgm:pt>
    <dgm:pt modelId="{ADC6309C-E8E7-4C02-82B0-D5ABA6F01660}" type="pres">
      <dgm:prSet presAssocID="{6570EBE7-B146-41C8-8876-FD5068A14F8D}" presName="txFour" presStyleLbl="node4" presStyleIdx="0" presStyleCnt="7">
        <dgm:presLayoutVars>
          <dgm:chPref val="3"/>
        </dgm:presLayoutVars>
      </dgm:prSet>
      <dgm:spPr/>
    </dgm:pt>
    <dgm:pt modelId="{521E94DF-2D6D-45E0-8C5A-1C0F61F97542}" type="pres">
      <dgm:prSet presAssocID="{6570EBE7-B146-41C8-8876-FD5068A14F8D}" presName="horzFour" presStyleCnt="0"/>
      <dgm:spPr/>
    </dgm:pt>
    <dgm:pt modelId="{4B2D8746-0B60-4F05-88B5-6C7CD4E3B783}" type="pres">
      <dgm:prSet presAssocID="{E8B1B12D-8960-41A4-A6E7-2E704558E236}" presName="sibSpaceThree" presStyleCnt="0"/>
      <dgm:spPr/>
    </dgm:pt>
    <dgm:pt modelId="{797E0FCE-97B5-481A-A65B-C7EB97F6E957}" type="pres">
      <dgm:prSet presAssocID="{F01F3D00-353F-4A21-901E-06F0CA03AEC7}" presName="vertThree" presStyleCnt="0"/>
      <dgm:spPr/>
    </dgm:pt>
    <dgm:pt modelId="{D84B669D-B182-478E-BDF7-8AEA16BBE5ED}" type="pres">
      <dgm:prSet presAssocID="{F01F3D00-353F-4A21-901E-06F0CA03AEC7}" presName="txThree" presStyleLbl="node3" presStyleIdx="1" presStyleCnt="7">
        <dgm:presLayoutVars>
          <dgm:chPref val="3"/>
        </dgm:presLayoutVars>
      </dgm:prSet>
      <dgm:spPr/>
    </dgm:pt>
    <dgm:pt modelId="{76A6927E-C5D8-4E52-A7C9-6BE5A57CB4F5}" type="pres">
      <dgm:prSet presAssocID="{F01F3D00-353F-4A21-901E-06F0CA03AEC7}" presName="parTransThree" presStyleCnt="0"/>
      <dgm:spPr/>
    </dgm:pt>
    <dgm:pt modelId="{F227266F-010C-4BD7-904E-626A022A4DB3}" type="pres">
      <dgm:prSet presAssocID="{F01F3D00-353F-4A21-901E-06F0CA03AEC7}" presName="horzThree" presStyleCnt="0"/>
      <dgm:spPr/>
    </dgm:pt>
    <dgm:pt modelId="{30F0A5BD-0CF5-4074-8BFD-86503EE6B1E1}" type="pres">
      <dgm:prSet presAssocID="{3D54FADF-DD3C-4038-A4BD-BC41B87695DC}" presName="vertFour" presStyleCnt="0">
        <dgm:presLayoutVars>
          <dgm:chPref val="3"/>
        </dgm:presLayoutVars>
      </dgm:prSet>
      <dgm:spPr/>
    </dgm:pt>
    <dgm:pt modelId="{E3E42126-1320-4470-80B1-7C5AB2E7D496}" type="pres">
      <dgm:prSet presAssocID="{3D54FADF-DD3C-4038-A4BD-BC41B87695DC}" presName="txFour" presStyleLbl="node4" presStyleIdx="1" presStyleCnt="7">
        <dgm:presLayoutVars>
          <dgm:chPref val="3"/>
        </dgm:presLayoutVars>
      </dgm:prSet>
      <dgm:spPr/>
    </dgm:pt>
    <dgm:pt modelId="{DE0A6BAD-577B-46F2-9479-C5150AAF2B31}" type="pres">
      <dgm:prSet presAssocID="{3D54FADF-DD3C-4038-A4BD-BC41B87695DC}" presName="horzFour" presStyleCnt="0"/>
      <dgm:spPr/>
    </dgm:pt>
    <dgm:pt modelId="{E3FB16E5-3B83-4682-BEF3-709A2956B2B5}" type="pres">
      <dgm:prSet presAssocID="{90ADA181-31C3-41A8-B615-B60F3E4B751B}" presName="sibSpaceTwo" presStyleCnt="0"/>
      <dgm:spPr/>
    </dgm:pt>
    <dgm:pt modelId="{330FDE6B-C0C1-4D3A-AB31-18BDE3F895E2}" type="pres">
      <dgm:prSet presAssocID="{B538E2BC-6ED8-43AE-92EF-DD72DDCDA50E}" presName="vertTwo" presStyleCnt="0"/>
      <dgm:spPr/>
    </dgm:pt>
    <dgm:pt modelId="{D1080E05-6CB4-44F5-AB95-CAEA95B0E505}" type="pres">
      <dgm:prSet presAssocID="{B538E2BC-6ED8-43AE-92EF-DD72DDCDA50E}" presName="txTwo" presStyleLbl="node2" presStyleIdx="1" presStyleCnt="4">
        <dgm:presLayoutVars>
          <dgm:chPref val="3"/>
        </dgm:presLayoutVars>
      </dgm:prSet>
      <dgm:spPr/>
    </dgm:pt>
    <dgm:pt modelId="{21CB7899-A19E-41E8-90E4-A81A64DFACE1}" type="pres">
      <dgm:prSet presAssocID="{B538E2BC-6ED8-43AE-92EF-DD72DDCDA50E}" presName="parTransTwo" presStyleCnt="0"/>
      <dgm:spPr/>
    </dgm:pt>
    <dgm:pt modelId="{F8EAA758-5F2A-4CA5-B041-83E27B4A6C4A}" type="pres">
      <dgm:prSet presAssocID="{B538E2BC-6ED8-43AE-92EF-DD72DDCDA50E}" presName="horzTwo" presStyleCnt="0"/>
      <dgm:spPr/>
    </dgm:pt>
    <dgm:pt modelId="{DDE2ECA2-1F5D-4A01-8CAB-7DD593E285CD}" type="pres">
      <dgm:prSet presAssocID="{423E9438-FFD7-47D9-B7EB-228D9939F1D5}" presName="vertThree" presStyleCnt="0"/>
      <dgm:spPr/>
    </dgm:pt>
    <dgm:pt modelId="{2964732B-FCC5-4425-8B19-E5E118913116}" type="pres">
      <dgm:prSet presAssocID="{423E9438-FFD7-47D9-B7EB-228D9939F1D5}" presName="txThree" presStyleLbl="node3" presStyleIdx="2" presStyleCnt="7">
        <dgm:presLayoutVars>
          <dgm:chPref val="3"/>
        </dgm:presLayoutVars>
      </dgm:prSet>
      <dgm:spPr/>
    </dgm:pt>
    <dgm:pt modelId="{92955180-124E-4275-B789-981C4F5E1C38}" type="pres">
      <dgm:prSet presAssocID="{423E9438-FFD7-47D9-B7EB-228D9939F1D5}" presName="parTransThree" presStyleCnt="0"/>
      <dgm:spPr/>
    </dgm:pt>
    <dgm:pt modelId="{A8A3C663-64CE-44E6-BC43-2B26EA14868B}" type="pres">
      <dgm:prSet presAssocID="{423E9438-FFD7-47D9-B7EB-228D9939F1D5}" presName="horzThree" presStyleCnt="0"/>
      <dgm:spPr/>
    </dgm:pt>
    <dgm:pt modelId="{8097664C-CA8E-47FB-B8C2-46039C6E2D52}" type="pres">
      <dgm:prSet presAssocID="{0A9D7B83-FC95-4F76-A2A3-B40388E7B564}" presName="vertFour" presStyleCnt="0">
        <dgm:presLayoutVars>
          <dgm:chPref val="3"/>
        </dgm:presLayoutVars>
      </dgm:prSet>
      <dgm:spPr/>
    </dgm:pt>
    <dgm:pt modelId="{1861F99C-3184-4020-8CE4-E700B73A0231}" type="pres">
      <dgm:prSet presAssocID="{0A9D7B83-FC95-4F76-A2A3-B40388E7B564}" presName="txFour" presStyleLbl="node4" presStyleIdx="2" presStyleCnt="7">
        <dgm:presLayoutVars>
          <dgm:chPref val="3"/>
        </dgm:presLayoutVars>
      </dgm:prSet>
      <dgm:spPr/>
    </dgm:pt>
    <dgm:pt modelId="{7C6B7DA8-ACE5-4743-9543-6E6F4F0ACABF}" type="pres">
      <dgm:prSet presAssocID="{0A9D7B83-FC95-4F76-A2A3-B40388E7B564}" presName="horzFour" presStyleCnt="0"/>
      <dgm:spPr/>
    </dgm:pt>
    <dgm:pt modelId="{148CB686-E384-4770-834A-84AD8C13273A}" type="pres">
      <dgm:prSet presAssocID="{687DE885-E28E-4A47-959D-6657C4D6FA8A}" presName="sibSpaceThree" presStyleCnt="0"/>
      <dgm:spPr/>
    </dgm:pt>
    <dgm:pt modelId="{0259DAA8-3961-41D8-A8AC-7BEEF48CA651}" type="pres">
      <dgm:prSet presAssocID="{D491CAE3-0579-439A-B518-91B83B6F0E96}" presName="vertThree" presStyleCnt="0"/>
      <dgm:spPr/>
    </dgm:pt>
    <dgm:pt modelId="{26A04A2E-8B52-4286-92CF-BEA19231BAAC}" type="pres">
      <dgm:prSet presAssocID="{D491CAE3-0579-439A-B518-91B83B6F0E96}" presName="txThree" presStyleLbl="node3" presStyleIdx="3" presStyleCnt="7">
        <dgm:presLayoutVars>
          <dgm:chPref val="3"/>
        </dgm:presLayoutVars>
      </dgm:prSet>
      <dgm:spPr/>
    </dgm:pt>
    <dgm:pt modelId="{26B32EDB-2DD0-44D4-AF0A-A15099C5D034}" type="pres">
      <dgm:prSet presAssocID="{D491CAE3-0579-439A-B518-91B83B6F0E96}" presName="parTransThree" presStyleCnt="0"/>
      <dgm:spPr/>
    </dgm:pt>
    <dgm:pt modelId="{B43B6C42-8C7D-42F2-9D57-D9022C3F6BED}" type="pres">
      <dgm:prSet presAssocID="{D491CAE3-0579-439A-B518-91B83B6F0E96}" presName="horzThree" presStyleCnt="0"/>
      <dgm:spPr/>
    </dgm:pt>
    <dgm:pt modelId="{68C32976-0F9E-48EF-BCC0-477FB1678566}" type="pres">
      <dgm:prSet presAssocID="{890DEB6C-56D2-4B20-90D6-A26CE8289744}" presName="vertFour" presStyleCnt="0">
        <dgm:presLayoutVars>
          <dgm:chPref val="3"/>
        </dgm:presLayoutVars>
      </dgm:prSet>
      <dgm:spPr/>
    </dgm:pt>
    <dgm:pt modelId="{E5B024B0-334A-434F-8662-B8A84D600FBF}" type="pres">
      <dgm:prSet presAssocID="{890DEB6C-56D2-4B20-90D6-A26CE8289744}" presName="txFour" presStyleLbl="node4" presStyleIdx="3" presStyleCnt="7">
        <dgm:presLayoutVars>
          <dgm:chPref val="3"/>
        </dgm:presLayoutVars>
      </dgm:prSet>
      <dgm:spPr>
        <a:xfrm>
          <a:off x="4041855" y="3873153"/>
          <a:ext cx="1273335" cy="1167001"/>
        </a:xfrm>
        <a:prstGeom prst="roundRect">
          <a:avLst>
            <a:gd name="adj" fmla="val 10000"/>
          </a:avLst>
        </a:prstGeom>
      </dgm:spPr>
    </dgm:pt>
    <dgm:pt modelId="{AE473CD8-5E64-4671-A5FA-0C0E7C3D32C1}" type="pres">
      <dgm:prSet presAssocID="{890DEB6C-56D2-4B20-90D6-A26CE8289744}" presName="horzFour" presStyleCnt="0"/>
      <dgm:spPr/>
    </dgm:pt>
    <dgm:pt modelId="{81E92FF5-338E-4DAB-916A-F34EBD03C76D}" type="pres">
      <dgm:prSet presAssocID="{D4B4CA5D-D2EA-4CA8-8FA5-15518956C152}" presName="sibSpaceThree" presStyleCnt="0"/>
      <dgm:spPr/>
    </dgm:pt>
    <dgm:pt modelId="{0038C542-A745-41CE-B2E8-2B15A485B1A3}" type="pres">
      <dgm:prSet presAssocID="{C52325DF-DD74-426A-82D8-0A7B91F0B248}" presName="vertThree" presStyleCnt="0"/>
      <dgm:spPr/>
    </dgm:pt>
    <dgm:pt modelId="{1EEA7B96-476E-4CFF-8DC2-0045C0531F58}" type="pres">
      <dgm:prSet presAssocID="{C52325DF-DD74-426A-82D8-0A7B91F0B248}" presName="txThree" presStyleLbl="node3" presStyleIdx="4" presStyleCnt="7">
        <dgm:presLayoutVars>
          <dgm:chPref val="3"/>
        </dgm:presLayoutVars>
      </dgm:prSet>
      <dgm:spPr/>
    </dgm:pt>
    <dgm:pt modelId="{A39676DD-E43E-4CDB-BFD3-2DC92BBE3BFF}" type="pres">
      <dgm:prSet presAssocID="{C52325DF-DD74-426A-82D8-0A7B91F0B248}" presName="parTransThree" presStyleCnt="0"/>
      <dgm:spPr/>
    </dgm:pt>
    <dgm:pt modelId="{DE2FFC16-3F40-4D20-B012-DF8D54451081}" type="pres">
      <dgm:prSet presAssocID="{C52325DF-DD74-426A-82D8-0A7B91F0B248}" presName="horzThree" presStyleCnt="0"/>
      <dgm:spPr/>
    </dgm:pt>
    <dgm:pt modelId="{A26A6E7B-97E3-42C4-A6EA-015A13EAE694}" type="pres">
      <dgm:prSet presAssocID="{57CE2F43-49F0-4850-92DF-EF40706D73DC}" presName="vertFour" presStyleCnt="0">
        <dgm:presLayoutVars>
          <dgm:chPref val="3"/>
        </dgm:presLayoutVars>
      </dgm:prSet>
      <dgm:spPr/>
    </dgm:pt>
    <dgm:pt modelId="{79D48EB5-CE50-45F0-8D76-908642934B12}" type="pres">
      <dgm:prSet presAssocID="{57CE2F43-49F0-4850-92DF-EF40706D73DC}" presName="txFour" presStyleLbl="node4" presStyleIdx="4" presStyleCnt="7">
        <dgm:presLayoutVars>
          <dgm:chPref val="3"/>
        </dgm:presLayoutVars>
      </dgm:prSet>
      <dgm:spPr/>
    </dgm:pt>
    <dgm:pt modelId="{56EA32F9-951D-40BC-9FC9-08D458573AAF}" type="pres">
      <dgm:prSet presAssocID="{57CE2F43-49F0-4850-92DF-EF40706D73DC}" presName="horzFour" presStyleCnt="0"/>
      <dgm:spPr/>
    </dgm:pt>
    <dgm:pt modelId="{74D39808-2152-44EA-9450-D76A5A9B70D5}" type="pres">
      <dgm:prSet presAssocID="{E555362E-E2A2-40A4-8CBD-2889E65BDA4B}" presName="sibSpaceOne" presStyleCnt="0"/>
      <dgm:spPr/>
    </dgm:pt>
    <dgm:pt modelId="{32E88CE7-4C60-4727-947A-562A6E7890EB}" type="pres">
      <dgm:prSet presAssocID="{CFB75F1F-8633-44C6-87A7-B2B54A3F8542}" presName="vertOne" presStyleCnt="0"/>
      <dgm:spPr/>
    </dgm:pt>
    <dgm:pt modelId="{7E8EE712-BFF9-4E7F-A318-7EE10DA60749}" type="pres">
      <dgm:prSet presAssocID="{CFB75F1F-8633-44C6-87A7-B2B54A3F8542}" presName="txOne" presStyleLbl="node0" presStyleIdx="1" presStyleCnt="2">
        <dgm:presLayoutVars>
          <dgm:chPref val="3"/>
        </dgm:presLayoutVars>
      </dgm:prSet>
      <dgm:spPr/>
    </dgm:pt>
    <dgm:pt modelId="{87B7A54C-3499-47CA-8BE8-0B8A0398928B}" type="pres">
      <dgm:prSet presAssocID="{CFB75F1F-8633-44C6-87A7-B2B54A3F8542}" presName="parTransOne" presStyleCnt="0"/>
      <dgm:spPr/>
    </dgm:pt>
    <dgm:pt modelId="{6D98614F-4CD6-4D43-A7DE-6717DD6A608E}" type="pres">
      <dgm:prSet presAssocID="{CFB75F1F-8633-44C6-87A7-B2B54A3F8542}" presName="horzOne" presStyleCnt="0"/>
      <dgm:spPr/>
    </dgm:pt>
    <dgm:pt modelId="{2462FD15-95A7-44F9-80CD-D136FEF3444C}" type="pres">
      <dgm:prSet presAssocID="{8F32B95D-F690-4AB6-A7A0-B225DAE235AB}" presName="vertTwo" presStyleCnt="0"/>
      <dgm:spPr/>
    </dgm:pt>
    <dgm:pt modelId="{A62975AC-A3CA-42FE-A8C4-92886A7F0EF3}" type="pres">
      <dgm:prSet presAssocID="{8F32B95D-F690-4AB6-A7A0-B225DAE235AB}" presName="txTwo" presStyleLbl="node2" presStyleIdx="2" presStyleCnt="4">
        <dgm:presLayoutVars>
          <dgm:chPref val="3"/>
        </dgm:presLayoutVars>
      </dgm:prSet>
      <dgm:spPr/>
    </dgm:pt>
    <dgm:pt modelId="{28DE2DDE-2C8E-4DBA-9A78-95CB28DB1F2F}" type="pres">
      <dgm:prSet presAssocID="{8F32B95D-F690-4AB6-A7A0-B225DAE235AB}" presName="parTransTwo" presStyleCnt="0"/>
      <dgm:spPr/>
    </dgm:pt>
    <dgm:pt modelId="{F0DABFD9-ADEC-4846-89E7-B0ABBE0DEF04}" type="pres">
      <dgm:prSet presAssocID="{8F32B95D-F690-4AB6-A7A0-B225DAE235AB}" presName="horzTwo" presStyleCnt="0"/>
      <dgm:spPr/>
    </dgm:pt>
    <dgm:pt modelId="{7DF843CF-65BC-448A-ABEE-A2A9F5A48809}" type="pres">
      <dgm:prSet presAssocID="{485C58E2-C9F0-4CFC-926F-751D7333736F}" presName="vertThree" presStyleCnt="0"/>
      <dgm:spPr/>
    </dgm:pt>
    <dgm:pt modelId="{99C794C4-D3B5-445F-A44D-A618A41CF1B7}" type="pres">
      <dgm:prSet presAssocID="{485C58E2-C9F0-4CFC-926F-751D7333736F}" presName="txThree" presStyleLbl="node3" presStyleIdx="5" presStyleCnt="7">
        <dgm:presLayoutVars>
          <dgm:chPref val="3"/>
        </dgm:presLayoutVars>
      </dgm:prSet>
      <dgm:spPr/>
    </dgm:pt>
    <dgm:pt modelId="{0FDD495A-A0F4-43CA-8259-1A2629A9BA6C}" type="pres">
      <dgm:prSet presAssocID="{485C58E2-C9F0-4CFC-926F-751D7333736F}" presName="parTransThree" presStyleCnt="0"/>
      <dgm:spPr/>
    </dgm:pt>
    <dgm:pt modelId="{A707BEFD-A8FA-4553-8CF2-01B92B2034D9}" type="pres">
      <dgm:prSet presAssocID="{485C58E2-C9F0-4CFC-926F-751D7333736F}" presName="horzThree" presStyleCnt="0"/>
      <dgm:spPr/>
    </dgm:pt>
    <dgm:pt modelId="{BB459ED3-202F-49E1-86E1-30E2E5E064D1}" type="pres">
      <dgm:prSet presAssocID="{A8AB7501-7614-4B30-84CA-0E4FED4A3B56}" presName="vertFour" presStyleCnt="0">
        <dgm:presLayoutVars>
          <dgm:chPref val="3"/>
        </dgm:presLayoutVars>
      </dgm:prSet>
      <dgm:spPr/>
    </dgm:pt>
    <dgm:pt modelId="{E9694185-BB2E-4B90-A192-8BD0B3B1FC7C}" type="pres">
      <dgm:prSet presAssocID="{A8AB7501-7614-4B30-84CA-0E4FED4A3B56}" presName="txFour" presStyleLbl="node4" presStyleIdx="5" presStyleCnt="7">
        <dgm:presLayoutVars>
          <dgm:chPref val="3"/>
        </dgm:presLayoutVars>
      </dgm:prSet>
      <dgm:spPr/>
    </dgm:pt>
    <dgm:pt modelId="{CC64329D-98BC-43CE-8C6A-5B61664D7238}" type="pres">
      <dgm:prSet presAssocID="{A8AB7501-7614-4B30-84CA-0E4FED4A3B56}" presName="horzFour" presStyleCnt="0"/>
      <dgm:spPr/>
    </dgm:pt>
    <dgm:pt modelId="{61331A53-E744-429A-9F70-2900F654E65C}" type="pres">
      <dgm:prSet presAssocID="{12116A7E-8B0E-49BD-924C-CE956CA9ED82}" presName="sibSpaceTwo" presStyleCnt="0"/>
      <dgm:spPr/>
    </dgm:pt>
    <dgm:pt modelId="{C3A568F6-B31F-4FD7-A107-97F8CB55FD7D}" type="pres">
      <dgm:prSet presAssocID="{B5CF8A5A-43EA-4FCA-8EA3-9B42D1393B52}" presName="vertTwo" presStyleCnt="0"/>
      <dgm:spPr/>
    </dgm:pt>
    <dgm:pt modelId="{566EC3C3-A20E-4995-9ABD-69841733F726}" type="pres">
      <dgm:prSet presAssocID="{B5CF8A5A-43EA-4FCA-8EA3-9B42D1393B52}" presName="txTwo" presStyleLbl="node2" presStyleIdx="3" presStyleCnt="4">
        <dgm:presLayoutVars>
          <dgm:chPref val="3"/>
        </dgm:presLayoutVars>
      </dgm:prSet>
      <dgm:spPr/>
    </dgm:pt>
    <dgm:pt modelId="{269896E1-689D-4A2F-9EDB-7377A0652E6C}" type="pres">
      <dgm:prSet presAssocID="{B5CF8A5A-43EA-4FCA-8EA3-9B42D1393B52}" presName="parTransTwo" presStyleCnt="0"/>
      <dgm:spPr/>
    </dgm:pt>
    <dgm:pt modelId="{8A21B5B3-26FE-4377-ACA9-BFBE15CEED3B}" type="pres">
      <dgm:prSet presAssocID="{B5CF8A5A-43EA-4FCA-8EA3-9B42D1393B52}" presName="horzTwo" presStyleCnt="0"/>
      <dgm:spPr/>
    </dgm:pt>
    <dgm:pt modelId="{45F71482-BC0F-4A12-ABA5-EDE7C7549985}" type="pres">
      <dgm:prSet presAssocID="{43CDFE1E-91B7-4D35-A5B5-20E1A4186823}" presName="vertThree" presStyleCnt="0"/>
      <dgm:spPr/>
    </dgm:pt>
    <dgm:pt modelId="{EEA121E8-ACE4-40FD-BE59-47FE386F585D}" type="pres">
      <dgm:prSet presAssocID="{43CDFE1E-91B7-4D35-A5B5-20E1A4186823}" presName="txThree" presStyleLbl="node3" presStyleIdx="6" presStyleCnt="7">
        <dgm:presLayoutVars>
          <dgm:chPref val="3"/>
        </dgm:presLayoutVars>
      </dgm:prSet>
      <dgm:spPr/>
    </dgm:pt>
    <dgm:pt modelId="{99561AC3-3857-48A7-828D-180E123BB2B7}" type="pres">
      <dgm:prSet presAssocID="{43CDFE1E-91B7-4D35-A5B5-20E1A4186823}" presName="parTransThree" presStyleCnt="0"/>
      <dgm:spPr/>
    </dgm:pt>
    <dgm:pt modelId="{E89DA3D1-0F74-4572-8002-18A7D8356F7F}" type="pres">
      <dgm:prSet presAssocID="{43CDFE1E-91B7-4D35-A5B5-20E1A4186823}" presName="horzThree" presStyleCnt="0"/>
      <dgm:spPr/>
    </dgm:pt>
    <dgm:pt modelId="{044E79D3-1DB3-4AA9-8345-076D546453AA}" type="pres">
      <dgm:prSet presAssocID="{050BE51A-E28A-433C-8248-0942980E217D}" presName="vertFour" presStyleCnt="0">
        <dgm:presLayoutVars>
          <dgm:chPref val="3"/>
        </dgm:presLayoutVars>
      </dgm:prSet>
      <dgm:spPr/>
    </dgm:pt>
    <dgm:pt modelId="{6735B040-8438-4C0B-818C-F5F1217263FE}" type="pres">
      <dgm:prSet presAssocID="{050BE51A-E28A-433C-8248-0942980E217D}" presName="txFour" presStyleLbl="node4" presStyleIdx="6" presStyleCnt="7" custLinFactNeighborX="-1614">
        <dgm:presLayoutVars>
          <dgm:chPref val="3"/>
        </dgm:presLayoutVars>
      </dgm:prSet>
      <dgm:spPr/>
    </dgm:pt>
    <dgm:pt modelId="{E2879532-95CE-4B3E-A169-7EC29CF2D7B1}" type="pres">
      <dgm:prSet presAssocID="{050BE51A-E28A-433C-8248-0942980E217D}" presName="horzFour" presStyleCnt="0"/>
      <dgm:spPr/>
    </dgm:pt>
  </dgm:ptLst>
  <dgm:cxnLst>
    <dgm:cxn modelId="{9846E101-2C7F-4033-AA7C-A5851F4D328B}" srcId="{D491CAE3-0579-439A-B518-91B83B6F0E96}" destId="{890DEB6C-56D2-4B20-90D6-A26CE8289744}" srcOrd="0" destOrd="0" parTransId="{AAB254C5-3B29-431B-A889-1935ADA173A8}" sibTransId="{80DF8B3F-0F57-4DB6-A2C1-3789E59EB576}"/>
    <dgm:cxn modelId="{492ADB15-1437-4D0C-BCCF-BF809D617479}" type="presOf" srcId="{D491CAE3-0579-439A-B518-91B83B6F0E96}" destId="{26A04A2E-8B52-4286-92CF-BEA19231BAAC}" srcOrd="0" destOrd="0" presId="urn:microsoft.com/office/officeart/2005/8/layout/hierarchy4"/>
    <dgm:cxn modelId="{2D17941B-FAC0-413A-83E4-68D7B79302E3}" type="presOf" srcId="{1DF91463-5BD3-4EF0-81B1-ED19986ACB54}" destId="{788FA3F3-878D-489D-ABE9-E980BCEB8C64}" srcOrd="0" destOrd="0" presId="urn:microsoft.com/office/officeart/2005/8/layout/hierarchy4"/>
    <dgm:cxn modelId="{93B2EB1C-686A-4A6F-B9A8-2465D1DEF944}" srcId="{F01F3D00-353F-4A21-901E-06F0CA03AEC7}" destId="{3D54FADF-DD3C-4038-A4BD-BC41B87695DC}" srcOrd="0" destOrd="0" parTransId="{C6546FA1-A330-4B00-85FA-0EF0E926ED11}" sibTransId="{AE1D1CA3-B688-4678-A33D-A49C7074D231}"/>
    <dgm:cxn modelId="{5F6B6E21-7047-4444-B478-69FAA6479ADF}" srcId="{D0DFA4D2-1830-4411-963E-0ADF9E4ECF95}" destId="{6570EBE7-B146-41C8-8876-FD5068A14F8D}" srcOrd="0" destOrd="0" parTransId="{96EE88E9-E8A2-468F-A918-76D8714D11AB}" sibTransId="{C18D68A0-246A-4B0A-B7BF-3209801258CC}"/>
    <dgm:cxn modelId="{E4580429-1F82-4015-A2EF-4A26357BE0F7}" type="presOf" srcId="{B5CF8A5A-43EA-4FCA-8EA3-9B42D1393B52}" destId="{566EC3C3-A20E-4995-9ABD-69841733F726}" srcOrd="0" destOrd="0" presId="urn:microsoft.com/office/officeart/2005/8/layout/hierarchy4"/>
    <dgm:cxn modelId="{38AF452A-0EF2-404D-B128-66901A0BD0A9}" srcId="{43CDFE1E-91B7-4D35-A5B5-20E1A4186823}" destId="{050BE51A-E28A-433C-8248-0942980E217D}" srcOrd="0" destOrd="0" parTransId="{0E3DA314-3E4E-473A-B86E-5FFB94D79983}" sibTransId="{EC23EF8D-A341-4439-9DC5-AE9345844939}"/>
    <dgm:cxn modelId="{19EA6E2D-DA37-453D-9F9F-C0C0AB559E55}" srcId="{B538E2BC-6ED8-43AE-92EF-DD72DDCDA50E}" destId="{423E9438-FFD7-47D9-B7EB-228D9939F1D5}" srcOrd="0" destOrd="0" parTransId="{7079BDAD-9A68-46DE-9405-3D931125E14A}" sibTransId="{687DE885-E28E-4A47-959D-6657C4D6FA8A}"/>
    <dgm:cxn modelId="{AF6DF933-B4AB-4C42-9428-5E0BD3BE3D83}" type="presOf" srcId="{87207977-C1F8-4173-8BB1-1054B585F970}" destId="{EE5134E7-29B5-4EEF-9DF6-1D3AF90809BE}" srcOrd="0" destOrd="0" presId="urn:microsoft.com/office/officeart/2005/8/layout/hierarchy4"/>
    <dgm:cxn modelId="{D44D3235-48AB-4BA0-9700-7E60073B2ADA}" srcId="{485C58E2-C9F0-4CFC-926F-751D7333736F}" destId="{A8AB7501-7614-4B30-84CA-0E4FED4A3B56}" srcOrd="0" destOrd="0" parTransId="{2FAC8D2B-5B5B-4717-88FD-79DF3F936128}" sibTransId="{2886E6C8-21E9-4FAF-8445-C62C9F3B5F86}"/>
    <dgm:cxn modelId="{F9B02839-0CE1-40F1-9F91-6A01D0D6BD2D}" srcId="{1987C77B-425E-44DD-A6FB-986E88D1F37B}" destId="{D0DFA4D2-1830-4411-963E-0ADF9E4ECF95}" srcOrd="0" destOrd="0" parTransId="{E8A92138-C2D7-4EA5-8AB8-6106C5FE188B}" sibTransId="{E8B1B12D-8960-41A4-A6E7-2E704558E236}"/>
    <dgm:cxn modelId="{DD21C13B-C0C0-4C65-9303-EC9B7224A0B8}" srcId="{1DF91463-5BD3-4EF0-81B1-ED19986ACB54}" destId="{1987C77B-425E-44DD-A6FB-986E88D1F37B}" srcOrd="0" destOrd="0" parTransId="{82E188C3-E2A4-428C-A77C-E9C898BA0EAA}" sibTransId="{90ADA181-31C3-41A8-B615-B60F3E4B751B}"/>
    <dgm:cxn modelId="{E82B2640-FBE9-4067-A1C4-20FD5B85529F}" srcId="{CFB75F1F-8633-44C6-87A7-B2B54A3F8542}" destId="{8F32B95D-F690-4AB6-A7A0-B225DAE235AB}" srcOrd="0" destOrd="0" parTransId="{88A1FC47-15A5-4B8D-94B7-BCD0D6801DE1}" sibTransId="{12116A7E-8B0E-49BD-924C-CE956CA9ED82}"/>
    <dgm:cxn modelId="{23779140-A10D-485F-9CF4-929BEDCA76EF}" srcId="{423E9438-FFD7-47D9-B7EB-228D9939F1D5}" destId="{0A9D7B83-FC95-4F76-A2A3-B40388E7B564}" srcOrd="0" destOrd="0" parTransId="{BD3F87AF-DE49-4995-A365-045ACEA0F050}" sibTransId="{B73F6796-EFA3-45CB-B20A-C8E5E4D9F2E0}"/>
    <dgm:cxn modelId="{E68B495D-4F72-47FC-80E2-5CA599964A75}" srcId="{8F32B95D-F690-4AB6-A7A0-B225DAE235AB}" destId="{485C58E2-C9F0-4CFC-926F-751D7333736F}" srcOrd="0" destOrd="0" parTransId="{B0B2592C-729A-4FFD-9F52-BE667E1F14D0}" sibTransId="{79484B1B-D960-42DD-A3D0-FD8DAF8A66F6}"/>
    <dgm:cxn modelId="{6C95F35D-4299-4B2D-8ABC-732E575CB147}" type="presOf" srcId="{423E9438-FFD7-47D9-B7EB-228D9939F1D5}" destId="{2964732B-FCC5-4425-8B19-E5E118913116}" srcOrd="0" destOrd="0" presId="urn:microsoft.com/office/officeart/2005/8/layout/hierarchy4"/>
    <dgm:cxn modelId="{B3940448-412E-4B1C-AAB7-965637714493}" srcId="{B538E2BC-6ED8-43AE-92EF-DD72DDCDA50E}" destId="{C52325DF-DD74-426A-82D8-0A7B91F0B248}" srcOrd="2" destOrd="0" parTransId="{BF8BA4BB-B9AD-41E7-8DD5-7FCC1A8CF7AA}" sibTransId="{5769B494-DC00-4E67-B518-ABA2DA70C0B5}"/>
    <dgm:cxn modelId="{3B11BD4A-386C-47FD-9102-3F295F6E546D}" type="presOf" srcId="{8F32B95D-F690-4AB6-A7A0-B225DAE235AB}" destId="{A62975AC-A3CA-42FE-A8C4-92886A7F0EF3}" srcOrd="0" destOrd="0" presId="urn:microsoft.com/office/officeart/2005/8/layout/hierarchy4"/>
    <dgm:cxn modelId="{CD8F7A6B-CD2E-4F1C-A3B9-77D271076AE7}" type="presOf" srcId="{485C58E2-C9F0-4CFC-926F-751D7333736F}" destId="{99C794C4-D3B5-445F-A44D-A618A41CF1B7}" srcOrd="0" destOrd="0" presId="urn:microsoft.com/office/officeart/2005/8/layout/hierarchy4"/>
    <dgm:cxn modelId="{438FDF6F-90C3-4EC9-B456-F1115192CB1F}" srcId="{87207977-C1F8-4173-8BB1-1054B585F970}" destId="{CFB75F1F-8633-44C6-87A7-B2B54A3F8542}" srcOrd="1" destOrd="0" parTransId="{61E7D1FF-9745-4D6C-9AB1-B126FB371574}" sibTransId="{CD122459-0FEB-4F48-A6D3-9816B419B892}"/>
    <dgm:cxn modelId="{F490D280-EC1F-4F86-A050-9C269EA16BD9}" type="presOf" srcId="{1987C77B-425E-44DD-A6FB-986E88D1F37B}" destId="{A49BF6D2-9EAE-48CC-A39E-76035B8D924C}" srcOrd="0" destOrd="0" presId="urn:microsoft.com/office/officeart/2005/8/layout/hierarchy4"/>
    <dgm:cxn modelId="{DC249392-18CB-47E1-8105-45895FF8389D}" srcId="{87207977-C1F8-4173-8BB1-1054B585F970}" destId="{1DF91463-5BD3-4EF0-81B1-ED19986ACB54}" srcOrd="0" destOrd="0" parTransId="{3EF1CD49-A04A-4F14-AC24-2E33125926AC}" sibTransId="{E555362E-E2A2-40A4-8CBD-2889E65BDA4B}"/>
    <dgm:cxn modelId="{DF91FC97-1255-4D73-BC17-294ADFBF4E68}" type="presOf" srcId="{6570EBE7-B146-41C8-8876-FD5068A14F8D}" destId="{ADC6309C-E8E7-4C02-82B0-D5ABA6F01660}" srcOrd="0" destOrd="0" presId="urn:microsoft.com/office/officeart/2005/8/layout/hierarchy4"/>
    <dgm:cxn modelId="{59FF8D9A-7107-463C-AB85-C1BB94FD70E4}" srcId="{B538E2BC-6ED8-43AE-92EF-DD72DDCDA50E}" destId="{D491CAE3-0579-439A-B518-91B83B6F0E96}" srcOrd="1" destOrd="0" parTransId="{817DAA56-E58B-4008-9048-97B8B525F6DD}" sibTransId="{D4B4CA5D-D2EA-4CA8-8FA5-15518956C152}"/>
    <dgm:cxn modelId="{FB17AAA2-6419-4531-83F8-7A4FE4857D0A}" type="presOf" srcId="{B538E2BC-6ED8-43AE-92EF-DD72DDCDA50E}" destId="{D1080E05-6CB4-44F5-AB95-CAEA95B0E505}" srcOrd="0" destOrd="0" presId="urn:microsoft.com/office/officeart/2005/8/layout/hierarchy4"/>
    <dgm:cxn modelId="{EE406AB3-9382-426F-8D3A-B3246AD37084}" type="presOf" srcId="{3D54FADF-DD3C-4038-A4BD-BC41B87695DC}" destId="{E3E42126-1320-4470-80B1-7C5AB2E7D496}" srcOrd="0" destOrd="0" presId="urn:microsoft.com/office/officeart/2005/8/layout/hierarchy4"/>
    <dgm:cxn modelId="{84B2FAB3-2A55-4829-AA3D-F82442243DAE}" type="presOf" srcId="{F01F3D00-353F-4A21-901E-06F0CA03AEC7}" destId="{D84B669D-B182-478E-BDF7-8AEA16BBE5ED}" srcOrd="0" destOrd="0" presId="urn:microsoft.com/office/officeart/2005/8/layout/hierarchy4"/>
    <dgm:cxn modelId="{AEDAEDB5-21C5-4ABA-91B6-0EA861AF3649}" srcId="{B5CF8A5A-43EA-4FCA-8EA3-9B42D1393B52}" destId="{43CDFE1E-91B7-4D35-A5B5-20E1A4186823}" srcOrd="0" destOrd="0" parTransId="{DD09DE7B-7135-4B18-8BBE-7F7B5B84C06F}" sibTransId="{3C9DA9DF-35BD-41A6-83C4-F1FDB94FD2DF}"/>
    <dgm:cxn modelId="{E22616BB-9273-4671-A2FF-631CE274DE67}" srcId="{1987C77B-425E-44DD-A6FB-986E88D1F37B}" destId="{F01F3D00-353F-4A21-901E-06F0CA03AEC7}" srcOrd="1" destOrd="0" parTransId="{AA770D21-EF1B-4159-9CD2-7160E898A8D6}" sibTransId="{6351CB6E-4C7A-47DA-8950-8ECA9CC974A7}"/>
    <dgm:cxn modelId="{502C25BB-C8F0-4488-84CF-463FE34AA566}" type="presOf" srcId="{D0DFA4D2-1830-4411-963E-0ADF9E4ECF95}" destId="{40BE10BC-AD72-49B2-9535-319BE1C066D5}" srcOrd="0" destOrd="0" presId="urn:microsoft.com/office/officeart/2005/8/layout/hierarchy4"/>
    <dgm:cxn modelId="{5A8295CC-8C76-42F5-B6D3-7C79CC754863}" type="presOf" srcId="{CFB75F1F-8633-44C6-87A7-B2B54A3F8542}" destId="{7E8EE712-BFF9-4E7F-A318-7EE10DA60749}" srcOrd="0" destOrd="0" presId="urn:microsoft.com/office/officeart/2005/8/layout/hierarchy4"/>
    <dgm:cxn modelId="{02B728CE-159A-4142-A2EB-329283568A29}" srcId="{C52325DF-DD74-426A-82D8-0A7B91F0B248}" destId="{57CE2F43-49F0-4850-92DF-EF40706D73DC}" srcOrd="0" destOrd="0" parTransId="{76910EC5-E35C-43E5-8357-06FCB4EAF271}" sibTransId="{FEED0D3C-2215-4E8A-9B7F-3F3FC7E78C83}"/>
    <dgm:cxn modelId="{9CB5DCD4-DB99-4329-BF05-626FBBC73108}" type="presOf" srcId="{A8AB7501-7614-4B30-84CA-0E4FED4A3B56}" destId="{E9694185-BB2E-4B90-A192-8BD0B3B1FC7C}" srcOrd="0" destOrd="0" presId="urn:microsoft.com/office/officeart/2005/8/layout/hierarchy4"/>
    <dgm:cxn modelId="{DF60A4DB-9829-4400-8FF8-A220F50A9409}" type="presOf" srcId="{C52325DF-DD74-426A-82D8-0A7B91F0B248}" destId="{1EEA7B96-476E-4CFF-8DC2-0045C0531F58}" srcOrd="0" destOrd="0" presId="urn:microsoft.com/office/officeart/2005/8/layout/hierarchy4"/>
    <dgm:cxn modelId="{8B46B3DC-DCF5-491D-9F21-13F27AE0A4DE}" type="presOf" srcId="{0A9D7B83-FC95-4F76-A2A3-B40388E7B564}" destId="{1861F99C-3184-4020-8CE4-E700B73A0231}" srcOrd="0" destOrd="0" presId="urn:microsoft.com/office/officeart/2005/8/layout/hierarchy4"/>
    <dgm:cxn modelId="{F63824E0-9360-49F6-B211-F3A07D7A0569}" srcId="{CFB75F1F-8633-44C6-87A7-B2B54A3F8542}" destId="{B5CF8A5A-43EA-4FCA-8EA3-9B42D1393B52}" srcOrd="1" destOrd="0" parTransId="{B604B35E-9568-4076-9CEE-F5E60D3D1D4C}" sibTransId="{61F100F7-0393-4087-BDA4-D024CBF7AE7F}"/>
    <dgm:cxn modelId="{1EE2AEEC-AB83-4D91-B58A-4DD9A08C97E2}" srcId="{1DF91463-5BD3-4EF0-81B1-ED19986ACB54}" destId="{B538E2BC-6ED8-43AE-92EF-DD72DDCDA50E}" srcOrd="1" destOrd="0" parTransId="{E8551451-3A35-46E6-9415-3DE5374AFC84}" sibTransId="{1C205AC1-3D94-49BA-9835-B7095747C89E}"/>
    <dgm:cxn modelId="{95784FED-576E-40B3-899D-B6AD1C874CDA}" type="presOf" srcId="{890DEB6C-56D2-4B20-90D6-A26CE8289744}" destId="{E5B024B0-334A-434F-8662-B8A84D600FBF}" srcOrd="0" destOrd="0" presId="urn:microsoft.com/office/officeart/2005/8/layout/hierarchy4"/>
    <dgm:cxn modelId="{C02269F0-B223-44B4-87FB-2EE4DA54499A}" type="presOf" srcId="{050BE51A-E28A-433C-8248-0942980E217D}" destId="{6735B040-8438-4C0B-818C-F5F1217263FE}" srcOrd="0" destOrd="0" presId="urn:microsoft.com/office/officeart/2005/8/layout/hierarchy4"/>
    <dgm:cxn modelId="{7A6B9CF6-25EF-46AD-8E13-C09C52E9FDB0}" type="presOf" srcId="{43CDFE1E-91B7-4D35-A5B5-20E1A4186823}" destId="{EEA121E8-ACE4-40FD-BE59-47FE386F585D}" srcOrd="0" destOrd="0" presId="urn:microsoft.com/office/officeart/2005/8/layout/hierarchy4"/>
    <dgm:cxn modelId="{0FB848FB-EDB6-4C90-8642-2F7555EDE87C}" type="presOf" srcId="{57CE2F43-49F0-4850-92DF-EF40706D73DC}" destId="{79D48EB5-CE50-45F0-8D76-908642934B12}" srcOrd="0" destOrd="0" presId="urn:microsoft.com/office/officeart/2005/8/layout/hierarchy4"/>
    <dgm:cxn modelId="{CB2F528D-D54D-4AA3-9228-2C13CC49610B}" type="presParOf" srcId="{EE5134E7-29B5-4EEF-9DF6-1D3AF90809BE}" destId="{32FA36C0-6774-477A-8692-E579B4303962}" srcOrd="0" destOrd="0" presId="urn:microsoft.com/office/officeart/2005/8/layout/hierarchy4"/>
    <dgm:cxn modelId="{B1EDFA9B-0FAA-48BA-B868-315D1348DE77}" type="presParOf" srcId="{32FA36C0-6774-477A-8692-E579B4303962}" destId="{788FA3F3-878D-489D-ABE9-E980BCEB8C64}" srcOrd="0" destOrd="0" presId="urn:microsoft.com/office/officeart/2005/8/layout/hierarchy4"/>
    <dgm:cxn modelId="{987CB790-F71F-4910-8132-BC824FBD6E72}" type="presParOf" srcId="{32FA36C0-6774-477A-8692-E579B4303962}" destId="{8A99F104-4196-4320-9985-D272C29B601E}" srcOrd="1" destOrd="0" presId="urn:microsoft.com/office/officeart/2005/8/layout/hierarchy4"/>
    <dgm:cxn modelId="{295A4C9C-201A-47B0-87A4-BF48CF5D14D3}" type="presParOf" srcId="{32FA36C0-6774-477A-8692-E579B4303962}" destId="{0A892F01-EACC-4A6D-B219-2C60DFE73BCA}" srcOrd="2" destOrd="0" presId="urn:microsoft.com/office/officeart/2005/8/layout/hierarchy4"/>
    <dgm:cxn modelId="{207191B1-B348-4FEA-9758-C0DF11B20194}" type="presParOf" srcId="{0A892F01-EACC-4A6D-B219-2C60DFE73BCA}" destId="{ABED02A6-6AEE-44A0-A384-4E8ED7B628EE}" srcOrd="0" destOrd="0" presId="urn:microsoft.com/office/officeart/2005/8/layout/hierarchy4"/>
    <dgm:cxn modelId="{38C7D5E0-F028-4083-BCB2-04BB9074641B}" type="presParOf" srcId="{ABED02A6-6AEE-44A0-A384-4E8ED7B628EE}" destId="{A49BF6D2-9EAE-48CC-A39E-76035B8D924C}" srcOrd="0" destOrd="0" presId="urn:microsoft.com/office/officeart/2005/8/layout/hierarchy4"/>
    <dgm:cxn modelId="{105D8953-E2CA-4BE5-8FBC-E10C8656527C}" type="presParOf" srcId="{ABED02A6-6AEE-44A0-A384-4E8ED7B628EE}" destId="{E4DC4EA4-C0DE-460E-A092-7C093243A11A}" srcOrd="1" destOrd="0" presId="urn:microsoft.com/office/officeart/2005/8/layout/hierarchy4"/>
    <dgm:cxn modelId="{7BED6957-80CC-46FC-8D19-5D1F9FA15A7C}" type="presParOf" srcId="{ABED02A6-6AEE-44A0-A384-4E8ED7B628EE}" destId="{2CF38B6B-BA5C-487F-B2EB-F991509A4F4F}" srcOrd="2" destOrd="0" presId="urn:microsoft.com/office/officeart/2005/8/layout/hierarchy4"/>
    <dgm:cxn modelId="{66AD6B6E-624A-48CD-8040-FBE7AC31868B}" type="presParOf" srcId="{2CF38B6B-BA5C-487F-B2EB-F991509A4F4F}" destId="{D7F05BA5-AB1F-4887-B09D-81EC5E0B8346}" srcOrd="0" destOrd="0" presId="urn:microsoft.com/office/officeart/2005/8/layout/hierarchy4"/>
    <dgm:cxn modelId="{EED15A5D-3BBF-452C-9914-7BDA94E02977}" type="presParOf" srcId="{D7F05BA5-AB1F-4887-B09D-81EC5E0B8346}" destId="{40BE10BC-AD72-49B2-9535-319BE1C066D5}" srcOrd="0" destOrd="0" presId="urn:microsoft.com/office/officeart/2005/8/layout/hierarchy4"/>
    <dgm:cxn modelId="{01CC8D9A-B904-47BA-9688-D1873CCE6C41}" type="presParOf" srcId="{D7F05BA5-AB1F-4887-B09D-81EC5E0B8346}" destId="{FEA29B2E-2269-477C-BB46-AF839ACFD946}" srcOrd="1" destOrd="0" presId="urn:microsoft.com/office/officeart/2005/8/layout/hierarchy4"/>
    <dgm:cxn modelId="{CF1E04D7-C1B6-4EFF-932A-CFF71D4EE1F8}" type="presParOf" srcId="{D7F05BA5-AB1F-4887-B09D-81EC5E0B8346}" destId="{2CA7FEB1-50E3-4E8E-B6A2-69F66E8D7A07}" srcOrd="2" destOrd="0" presId="urn:microsoft.com/office/officeart/2005/8/layout/hierarchy4"/>
    <dgm:cxn modelId="{8C49FF1A-78B3-4C81-91B7-3CBF0E73963D}" type="presParOf" srcId="{2CA7FEB1-50E3-4E8E-B6A2-69F66E8D7A07}" destId="{93FDF629-04DD-4CE7-90B2-005CBC77759B}" srcOrd="0" destOrd="0" presId="urn:microsoft.com/office/officeart/2005/8/layout/hierarchy4"/>
    <dgm:cxn modelId="{A0A44CEB-0156-4D29-9EC7-8A39C70A5680}" type="presParOf" srcId="{93FDF629-04DD-4CE7-90B2-005CBC77759B}" destId="{ADC6309C-E8E7-4C02-82B0-D5ABA6F01660}" srcOrd="0" destOrd="0" presId="urn:microsoft.com/office/officeart/2005/8/layout/hierarchy4"/>
    <dgm:cxn modelId="{B478BF67-24A5-411A-BEA7-50DFFD60EE63}" type="presParOf" srcId="{93FDF629-04DD-4CE7-90B2-005CBC77759B}" destId="{521E94DF-2D6D-45E0-8C5A-1C0F61F97542}" srcOrd="1" destOrd="0" presId="urn:microsoft.com/office/officeart/2005/8/layout/hierarchy4"/>
    <dgm:cxn modelId="{EBC214A5-0E24-48BF-8664-B341F5527FBF}" type="presParOf" srcId="{2CF38B6B-BA5C-487F-B2EB-F991509A4F4F}" destId="{4B2D8746-0B60-4F05-88B5-6C7CD4E3B783}" srcOrd="1" destOrd="0" presId="urn:microsoft.com/office/officeart/2005/8/layout/hierarchy4"/>
    <dgm:cxn modelId="{95B9AA84-DECA-4028-8784-4550B39F43EA}" type="presParOf" srcId="{2CF38B6B-BA5C-487F-B2EB-F991509A4F4F}" destId="{797E0FCE-97B5-481A-A65B-C7EB97F6E957}" srcOrd="2" destOrd="0" presId="urn:microsoft.com/office/officeart/2005/8/layout/hierarchy4"/>
    <dgm:cxn modelId="{734E5038-50FA-4D2A-844D-5E7508B4C329}" type="presParOf" srcId="{797E0FCE-97B5-481A-A65B-C7EB97F6E957}" destId="{D84B669D-B182-478E-BDF7-8AEA16BBE5ED}" srcOrd="0" destOrd="0" presId="urn:microsoft.com/office/officeart/2005/8/layout/hierarchy4"/>
    <dgm:cxn modelId="{8D820317-AEF9-4DA7-93E8-7F0E9620B1FE}" type="presParOf" srcId="{797E0FCE-97B5-481A-A65B-C7EB97F6E957}" destId="{76A6927E-C5D8-4E52-A7C9-6BE5A57CB4F5}" srcOrd="1" destOrd="0" presId="urn:microsoft.com/office/officeart/2005/8/layout/hierarchy4"/>
    <dgm:cxn modelId="{13466A47-093B-4D85-9086-E7C72BE0E879}" type="presParOf" srcId="{797E0FCE-97B5-481A-A65B-C7EB97F6E957}" destId="{F227266F-010C-4BD7-904E-626A022A4DB3}" srcOrd="2" destOrd="0" presId="urn:microsoft.com/office/officeart/2005/8/layout/hierarchy4"/>
    <dgm:cxn modelId="{BC8F7CAB-2404-4A67-8716-2C8C2474F428}" type="presParOf" srcId="{F227266F-010C-4BD7-904E-626A022A4DB3}" destId="{30F0A5BD-0CF5-4074-8BFD-86503EE6B1E1}" srcOrd="0" destOrd="0" presId="urn:microsoft.com/office/officeart/2005/8/layout/hierarchy4"/>
    <dgm:cxn modelId="{0D8AC54C-6750-4F7A-8F69-A8C48668D1C0}" type="presParOf" srcId="{30F0A5BD-0CF5-4074-8BFD-86503EE6B1E1}" destId="{E3E42126-1320-4470-80B1-7C5AB2E7D496}" srcOrd="0" destOrd="0" presId="urn:microsoft.com/office/officeart/2005/8/layout/hierarchy4"/>
    <dgm:cxn modelId="{F23C4929-E64D-4AD3-A763-9B8AA97DF310}" type="presParOf" srcId="{30F0A5BD-0CF5-4074-8BFD-86503EE6B1E1}" destId="{DE0A6BAD-577B-46F2-9479-C5150AAF2B31}" srcOrd="1" destOrd="0" presId="urn:microsoft.com/office/officeart/2005/8/layout/hierarchy4"/>
    <dgm:cxn modelId="{C78DF762-4C30-4847-BF07-3D0D745A367D}" type="presParOf" srcId="{0A892F01-EACC-4A6D-B219-2C60DFE73BCA}" destId="{E3FB16E5-3B83-4682-BEF3-709A2956B2B5}" srcOrd="1" destOrd="0" presId="urn:microsoft.com/office/officeart/2005/8/layout/hierarchy4"/>
    <dgm:cxn modelId="{773893BA-B0D7-468E-9FB3-D59D7B5A9BAE}" type="presParOf" srcId="{0A892F01-EACC-4A6D-B219-2C60DFE73BCA}" destId="{330FDE6B-C0C1-4D3A-AB31-18BDE3F895E2}" srcOrd="2" destOrd="0" presId="urn:microsoft.com/office/officeart/2005/8/layout/hierarchy4"/>
    <dgm:cxn modelId="{862910D1-1D23-4237-B88C-3E7461D707E4}" type="presParOf" srcId="{330FDE6B-C0C1-4D3A-AB31-18BDE3F895E2}" destId="{D1080E05-6CB4-44F5-AB95-CAEA95B0E505}" srcOrd="0" destOrd="0" presId="urn:microsoft.com/office/officeart/2005/8/layout/hierarchy4"/>
    <dgm:cxn modelId="{AD7D9324-914A-4EFD-8DE9-59E2AB24BBCE}" type="presParOf" srcId="{330FDE6B-C0C1-4D3A-AB31-18BDE3F895E2}" destId="{21CB7899-A19E-41E8-90E4-A81A64DFACE1}" srcOrd="1" destOrd="0" presId="urn:microsoft.com/office/officeart/2005/8/layout/hierarchy4"/>
    <dgm:cxn modelId="{70D24238-75DA-4F3E-89F6-CD8B2CA8C77F}" type="presParOf" srcId="{330FDE6B-C0C1-4D3A-AB31-18BDE3F895E2}" destId="{F8EAA758-5F2A-4CA5-B041-83E27B4A6C4A}" srcOrd="2" destOrd="0" presId="urn:microsoft.com/office/officeart/2005/8/layout/hierarchy4"/>
    <dgm:cxn modelId="{983143E8-5040-4255-81B8-10A4C8382C49}" type="presParOf" srcId="{F8EAA758-5F2A-4CA5-B041-83E27B4A6C4A}" destId="{DDE2ECA2-1F5D-4A01-8CAB-7DD593E285CD}" srcOrd="0" destOrd="0" presId="urn:microsoft.com/office/officeart/2005/8/layout/hierarchy4"/>
    <dgm:cxn modelId="{B43A1426-7341-458B-B8E1-FA46FA1F617A}" type="presParOf" srcId="{DDE2ECA2-1F5D-4A01-8CAB-7DD593E285CD}" destId="{2964732B-FCC5-4425-8B19-E5E118913116}" srcOrd="0" destOrd="0" presId="urn:microsoft.com/office/officeart/2005/8/layout/hierarchy4"/>
    <dgm:cxn modelId="{CDE47A34-4B1F-41D1-B234-934F4668CADA}" type="presParOf" srcId="{DDE2ECA2-1F5D-4A01-8CAB-7DD593E285CD}" destId="{92955180-124E-4275-B789-981C4F5E1C38}" srcOrd="1" destOrd="0" presId="urn:microsoft.com/office/officeart/2005/8/layout/hierarchy4"/>
    <dgm:cxn modelId="{8576DE5C-2BEE-4F14-8A19-FD77E59A2FAD}" type="presParOf" srcId="{DDE2ECA2-1F5D-4A01-8CAB-7DD593E285CD}" destId="{A8A3C663-64CE-44E6-BC43-2B26EA14868B}" srcOrd="2" destOrd="0" presId="urn:microsoft.com/office/officeart/2005/8/layout/hierarchy4"/>
    <dgm:cxn modelId="{8A55E138-3AAA-4C6E-962B-83DE3BBB109E}" type="presParOf" srcId="{A8A3C663-64CE-44E6-BC43-2B26EA14868B}" destId="{8097664C-CA8E-47FB-B8C2-46039C6E2D52}" srcOrd="0" destOrd="0" presId="urn:microsoft.com/office/officeart/2005/8/layout/hierarchy4"/>
    <dgm:cxn modelId="{6CB6B93E-EB97-41DE-AB26-3C3452183D5C}" type="presParOf" srcId="{8097664C-CA8E-47FB-B8C2-46039C6E2D52}" destId="{1861F99C-3184-4020-8CE4-E700B73A0231}" srcOrd="0" destOrd="0" presId="urn:microsoft.com/office/officeart/2005/8/layout/hierarchy4"/>
    <dgm:cxn modelId="{4D0C4235-3813-444C-BD0C-2EDAAD120D21}" type="presParOf" srcId="{8097664C-CA8E-47FB-B8C2-46039C6E2D52}" destId="{7C6B7DA8-ACE5-4743-9543-6E6F4F0ACABF}" srcOrd="1" destOrd="0" presId="urn:microsoft.com/office/officeart/2005/8/layout/hierarchy4"/>
    <dgm:cxn modelId="{E52AE734-FEB3-419C-BA31-DBF51CED7249}" type="presParOf" srcId="{F8EAA758-5F2A-4CA5-B041-83E27B4A6C4A}" destId="{148CB686-E384-4770-834A-84AD8C13273A}" srcOrd="1" destOrd="0" presId="urn:microsoft.com/office/officeart/2005/8/layout/hierarchy4"/>
    <dgm:cxn modelId="{20570A24-0233-4DF8-ACAC-4BFC57B8E14A}" type="presParOf" srcId="{F8EAA758-5F2A-4CA5-B041-83E27B4A6C4A}" destId="{0259DAA8-3961-41D8-A8AC-7BEEF48CA651}" srcOrd="2" destOrd="0" presId="urn:microsoft.com/office/officeart/2005/8/layout/hierarchy4"/>
    <dgm:cxn modelId="{A7066A42-950F-4686-8F56-8D9FF9FF765A}" type="presParOf" srcId="{0259DAA8-3961-41D8-A8AC-7BEEF48CA651}" destId="{26A04A2E-8B52-4286-92CF-BEA19231BAAC}" srcOrd="0" destOrd="0" presId="urn:microsoft.com/office/officeart/2005/8/layout/hierarchy4"/>
    <dgm:cxn modelId="{206474AA-48E2-4804-8BF4-2D00698EC577}" type="presParOf" srcId="{0259DAA8-3961-41D8-A8AC-7BEEF48CA651}" destId="{26B32EDB-2DD0-44D4-AF0A-A15099C5D034}" srcOrd="1" destOrd="0" presId="urn:microsoft.com/office/officeart/2005/8/layout/hierarchy4"/>
    <dgm:cxn modelId="{B044968E-EED2-4EF7-9ACE-5389CA6FC472}" type="presParOf" srcId="{0259DAA8-3961-41D8-A8AC-7BEEF48CA651}" destId="{B43B6C42-8C7D-42F2-9D57-D9022C3F6BED}" srcOrd="2" destOrd="0" presId="urn:microsoft.com/office/officeart/2005/8/layout/hierarchy4"/>
    <dgm:cxn modelId="{AA8C31C8-0D72-4E89-821E-7B8E9E807BF5}" type="presParOf" srcId="{B43B6C42-8C7D-42F2-9D57-D9022C3F6BED}" destId="{68C32976-0F9E-48EF-BCC0-477FB1678566}" srcOrd="0" destOrd="0" presId="urn:microsoft.com/office/officeart/2005/8/layout/hierarchy4"/>
    <dgm:cxn modelId="{CCD3D348-FA3D-4275-B7A8-5468E3C2F3DF}" type="presParOf" srcId="{68C32976-0F9E-48EF-BCC0-477FB1678566}" destId="{E5B024B0-334A-434F-8662-B8A84D600FBF}" srcOrd="0" destOrd="0" presId="urn:microsoft.com/office/officeart/2005/8/layout/hierarchy4"/>
    <dgm:cxn modelId="{6C8DD758-1DD2-4E6A-B750-69ECBCCDD7A4}" type="presParOf" srcId="{68C32976-0F9E-48EF-BCC0-477FB1678566}" destId="{AE473CD8-5E64-4671-A5FA-0C0E7C3D32C1}" srcOrd="1" destOrd="0" presId="urn:microsoft.com/office/officeart/2005/8/layout/hierarchy4"/>
    <dgm:cxn modelId="{8EBD0434-C549-4216-AF63-1B46E3FEF0B2}" type="presParOf" srcId="{F8EAA758-5F2A-4CA5-B041-83E27B4A6C4A}" destId="{81E92FF5-338E-4DAB-916A-F34EBD03C76D}" srcOrd="3" destOrd="0" presId="urn:microsoft.com/office/officeart/2005/8/layout/hierarchy4"/>
    <dgm:cxn modelId="{9EF86189-E788-43EE-A708-82D31960B9D5}" type="presParOf" srcId="{F8EAA758-5F2A-4CA5-B041-83E27B4A6C4A}" destId="{0038C542-A745-41CE-B2E8-2B15A485B1A3}" srcOrd="4" destOrd="0" presId="urn:microsoft.com/office/officeart/2005/8/layout/hierarchy4"/>
    <dgm:cxn modelId="{B005A86A-CE36-419E-BA1F-28ABC7EEF29D}" type="presParOf" srcId="{0038C542-A745-41CE-B2E8-2B15A485B1A3}" destId="{1EEA7B96-476E-4CFF-8DC2-0045C0531F58}" srcOrd="0" destOrd="0" presId="urn:microsoft.com/office/officeart/2005/8/layout/hierarchy4"/>
    <dgm:cxn modelId="{E79DCDF8-54BE-4947-BCE6-DB4BE9D3CDD0}" type="presParOf" srcId="{0038C542-A745-41CE-B2E8-2B15A485B1A3}" destId="{A39676DD-E43E-4CDB-BFD3-2DC92BBE3BFF}" srcOrd="1" destOrd="0" presId="urn:microsoft.com/office/officeart/2005/8/layout/hierarchy4"/>
    <dgm:cxn modelId="{F2E5170E-52AF-4D76-BCB9-BA1EE1D8B6F6}" type="presParOf" srcId="{0038C542-A745-41CE-B2E8-2B15A485B1A3}" destId="{DE2FFC16-3F40-4D20-B012-DF8D54451081}" srcOrd="2" destOrd="0" presId="urn:microsoft.com/office/officeart/2005/8/layout/hierarchy4"/>
    <dgm:cxn modelId="{95033138-D975-4913-AEF4-52FCF6940668}" type="presParOf" srcId="{DE2FFC16-3F40-4D20-B012-DF8D54451081}" destId="{A26A6E7B-97E3-42C4-A6EA-015A13EAE694}" srcOrd="0" destOrd="0" presId="urn:microsoft.com/office/officeart/2005/8/layout/hierarchy4"/>
    <dgm:cxn modelId="{0613EE21-E10F-4D49-AD92-FF2CE4A2E434}" type="presParOf" srcId="{A26A6E7B-97E3-42C4-A6EA-015A13EAE694}" destId="{79D48EB5-CE50-45F0-8D76-908642934B12}" srcOrd="0" destOrd="0" presId="urn:microsoft.com/office/officeart/2005/8/layout/hierarchy4"/>
    <dgm:cxn modelId="{0620E2C8-48F1-4618-8EF6-78CC23493C5D}" type="presParOf" srcId="{A26A6E7B-97E3-42C4-A6EA-015A13EAE694}" destId="{56EA32F9-951D-40BC-9FC9-08D458573AAF}" srcOrd="1" destOrd="0" presId="urn:microsoft.com/office/officeart/2005/8/layout/hierarchy4"/>
    <dgm:cxn modelId="{FB4207D3-BB1B-4190-BCF9-892021CEDEA3}" type="presParOf" srcId="{EE5134E7-29B5-4EEF-9DF6-1D3AF90809BE}" destId="{74D39808-2152-44EA-9450-D76A5A9B70D5}" srcOrd="1" destOrd="0" presId="urn:microsoft.com/office/officeart/2005/8/layout/hierarchy4"/>
    <dgm:cxn modelId="{012FB650-BA96-422E-8B16-2D5A6B7D40A4}" type="presParOf" srcId="{EE5134E7-29B5-4EEF-9DF6-1D3AF90809BE}" destId="{32E88CE7-4C60-4727-947A-562A6E7890EB}" srcOrd="2" destOrd="0" presId="urn:microsoft.com/office/officeart/2005/8/layout/hierarchy4"/>
    <dgm:cxn modelId="{92BF5F71-E056-4987-A6F6-B87AFE304A60}" type="presParOf" srcId="{32E88CE7-4C60-4727-947A-562A6E7890EB}" destId="{7E8EE712-BFF9-4E7F-A318-7EE10DA60749}" srcOrd="0" destOrd="0" presId="urn:microsoft.com/office/officeart/2005/8/layout/hierarchy4"/>
    <dgm:cxn modelId="{33971260-B3DC-4EB1-99E3-8E8268C9AA92}" type="presParOf" srcId="{32E88CE7-4C60-4727-947A-562A6E7890EB}" destId="{87B7A54C-3499-47CA-8BE8-0B8A0398928B}" srcOrd="1" destOrd="0" presId="urn:microsoft.com/office/officeart/2005/8/layout/hierarchy4"/>
    <dgm:cxn modelId="{276CB3EA-BD66-48ED-B5DA-7147FBE70169}" type="presParOf" srcId="{32E88CE7-4C60-4727-947A-562A6E7890EB}" destId="{6D98614F-4CD6-4D43-A7DE-6717DD6A608E}" srcOrd="2" destOrd="0" presId="urn:microsoft.com/office/officeart/2005/8/layout/hierarchy4"/>
    <dgm:cxn modelId="{EA9F733A-29F8-4766-9A2C-D3DDA69EDE1B}" type="presParOf" srcId="{6D98614F-4CD6-4D43-A7DE-6717DD6A608E}" destId="{2462FD15-95A7-44F9-80CD-D136FEF3444C}" srcOrd="0" destOrd="0" presId="urn:microsoft.com/office/officeart/2005/8/layout/hierarchy4"/>
    <dgm:cxn modelId="{0F84C468-AC1B-4397-8661-109864C49162}" type="presParOf" srcId="{2462FD15-95A7-44F9-80CD-D136FEF3444C}" destId="{A62975AC-A3CA-42FE-A8C4-92886A7F0EF3}" srcOrd="0" destOrd="0" presId="urn:microsoft.com/office/officeart/2005/8/layout/hierarchy4"/>
    <dgm:cxn modelId="{96047FE8-E49F-41D0-B558-EE5353CBEC9D}" type="presParOf" srcId="{2462FD15-95A7-44F9-80CD-D136FEF3444C}" destId="{28DE2DDE-2C8E-4DBA-9A78-95CB28DB1F2F}" srcOrd="1" destOrd="0" presId="urn:microsoft.com/office/officeart/2005/8/layout/hierarchy4"/>
    <dgm:cxn modelId="{658A239F-7773-4675-8FBC-45F0077318F6}" type="presParOf" srcId="{2462FD15-95A7-44F9-80CD-D136FEF3444C}" destId="{F0DABFD9-ADEC-4846-89E7-B0ABBE0DEF04}" srcOrd="2" destOrd="0" presId="urn:microsoft.com/office/officeart/2005/8/layout/hierarchy4"/>
    <dgm:cxn modelId="{4A479378-862A-4B84-9B02-7E9977462D29}" type="presParOf" srcId="{F0DABFD9-ADEC-4846-89E7-B0ABBE0DEF04}" destId="{7DF843CF-65BC-448A-ABEE-A2A9F5A48809}" srcOrd="0" destOrd="0" presId="urn:microsoft.com/office/officeart/2005/8/layout/hierarchy4"/>
    <dgm:cxn modelId="{A500C13F-7A41-475D-91E5-16327C5FDEF6}" type="presParOf" srcId="{7DF843CF-65BC-448A-ABEE-A2A9F5A48809}" destId="{99C794C4-D3B5-445F-A44D-A618A41CF1B7}" srcOrd="0" destOrd="0" presId="urn:microsoft.com/office/officeart/2005/8/layout/hierarchy4"/>
    <dgm:cxn modelId="{16710960-3BE0-436D-9C95-8598B7AEFE8D}" type="presParOf" srcId="{7DF843CF-65BC-448A-ABEE-A2A9F5A48809}" destId="{0FDD495A-A0F4-43CA-8259-1A2629A9BA6C}" srcOrd="1" destOrd="0" presId="urn:microsoft.com/office/officeart/2005/8/layout/hierarchy4"/>
    <dgm:cxn modelId="{EFE52159-0C51-4E63-9119-B1FF9619118B}" type="presParOf" srcId="{7DF843CF-65BC-448A-ABEE-A2A9F5A48809}" destId="{A707BEFD-A8FA-4553-8CF2-01B92B2034D9}" srcOrd="2" destOrd="0" presId="urn:microsoft.com/office/officeart/2005/8/layout/hierarchy4"/>
    <dgm:cxn modelId="{A963A4AF-BEC6-4ABC-BE2D-F90177BFE3E3}" type="presParOf" srcId="{A707BEFD-A8FA-4553-8CF2-01B92B2034D9}" destId="{BB459ED3-202F-49E1-86E1-30E2E5E064D1}" srcOrd="0" destOrd="0" presId="urn:microsoft.com/office/officeart/2005/8/layout/hierarchy4"/>
    <dgm:cxn modelId="{C0B82AFA-6BB2-412F-A372-D94FD0043176}" type="presParOf" srcId="{BB459ED3-202F-49E1-86E1-30E2E5E064D1}" destId="{E9694185-BB2E-4B90-A192-8BD0B3B1FC7C}" srcOrd="0" destOrd="0" presId="urn:microsoft.com/office/officeart/2005/8/layout/hierarchy4"/>
    <dgm:cxn modelId="{6DE320F1-C99E-4525-971D-47CBEF85A106}" type="presParOf" srcId="{BB459ED3-202F-49E1-86E1-30E2E5E064D1}" destId="{CC64329D-98BC-43CE-8C6A-5B61664D7238}" srcOrd="1" destOrd="0" presId="urn:microsoft.com/office/officeart/2005/8/layout/hierarchy4"/>
    <dgm:cxn modelId="{284E3E80-D6F3-4791-BA43-1E33C4F5DA5B}" type="presParOf" srcId="{6D98614F-4CD6-4D43-A7DE-6717DD6A608E}" destId="{61331A53-E744-429A-9F70-2900F654E65C}" srcOrd="1" destOrd="0" presId="urn:microsoft.com/office/officeart/2005/8/layout/hierarchy4"/>
    <dgm:cxn modelId="{9B238CE1-445D-478B-B015-7B4180F3C8F9}" type="presParOf" srcId="{6D98614F-4CD6-4D43-A7DE-6717DD6A608E}" destId="{C3A568F6-B31F-4FD7-A107-97F8CB55FD7D}" srcOrd="2" destOrd="0" presId="urn:microsoft.com/office/officeart/2005/8/layout/hierarchy4"/>
    <dgm:cxn modelId="{99758ECE-B0A2-48DB-B483-03CADDB17947}" type="presParOf" srcId="{C3A568F6-B31F-4FD7-A107-97F8CB55FD7D}" destId="{566EC3C3-A20E-4995-9ABD-69841733F726}" srcOrd="0" destOrd="0" presId="urn:microsoft.com/office/officeart/2005/8/layout/hierarchy4"/>
    <dgm:cxn modelId="{5B3BFA7C-A173-4A12-8E78-2FCA96D0C48C}" type="presParOf" srcId="{C3A568F6-B31F-4FD7-A107-97F8CB55FD7D}" destId="{269896E1-689D-4A2F-9EDB-7377A0652E6C}" srcOrd="1" destOrd="0" presId="urn:microsoft.com/office/officeart/2005/8/layout/hierarchy4"/>
    <dgm:cxn modelId="{80EB8D44-DD02-47F9-ADC0-B05ABD3E3245}" type="presParOf" srcId="{C3A568F6-B31F-4FD7-A107-97F8CB55FD7D}" destId="{8A21B5B3-26FE-4377-ACA9-BFBE15CEED3B}" srcOrd="2" destOrd="0" presId="urn:microsoft.com/office/officeart/2005/8/layout/hierarchy4"/>
    <dgm:cxn modelId="{AC74D66F-159E-4966-8930-04CE71382058}" type="presParOf" srcId="{8A21B5B3-26FE-4377-ACA9-BFBE15CEED3B}" destId="{45F71482-BC0F-4A12-ABA5-EDE7C7549985}" srcOrd="0" destOrd="0" presId="urn:microsoft.com/office/officeart/2005/8/layout/hierarchy4"/>
    <dgm:cxn modelId="{11EA632E-1B43-4807-9B9C-4C99D44EDC2C}" type="presParOf" srcId="{45F71482-BC0F-4A12-ABA5-EDE7C7549985}" destId="{EEA121E8-ACE4-40FD-BE59-47FE386F585D}" srcOrd="0" destOrd="0" presId="urn:microsoft.com/office/officeart/2005/8/layout/hierarchy4"/>
    <dgm:cxn modelId="{8DE5F5D4-D972-4947-93FE-B3AA3E5C448F}" type="presParOf" srcId="{45F71482-BC0F-4A12-ABA5-EDE7C7549985}" destId="{99561AC3-3857-48A7-828D-180E123BB2B7}" srcOrd="1" destOrd="0" presId="urn:microsoft.com/office/officeart/2005/8/layout/hierarchy4"/>
    <dgm:cxn modelId="{1221F9C6-EE32-4CA7-97C7-005CE35EF01B}" type="presParOf" srcId="{45F71482-BC0F-4A12-ABA5-EDE7C7549985}" destId="{E89DA3D1-0F74-4572-8002-18A7D8356F7F}" srcOrd="2" destOrd="0" presId="urn:microsoft.com/office/officeart/2005/8/layout/hierarchy4"/>
    <dgm:cxn modelId="{37BD6F43-5B7D-4CAF-A9DD-46B9ECA5946D}" type="presParOf" srcId="{E89DA3D1-0F74-4572-8002-18A7D8356F7F}" destId="{044E79D3-1DB3-4AA9-8345-076D546453AA}" srcOrd="0" destOrd="0" presId="urn:microsoft.com/office/officeart/2005/8/layout/hierarchy4"/>
    <dgm:cxn modelId="{1A6ED14F-6936-4C0D-8855-D46612B2F6FB}" type="presParOf" srcId="{044E79D3-1DB3-4AA9-8345-076D546453AA}" destId="{6735B040-8438-4C0B-818C-F5F1217263FE}" srcOrd="0" destOrd="0" presId="urn:microsoft.com/office/officeart/2005/8/layout/hierarchy4"/>
    <dgm:cxn modelId="{7015CB15-8AC2-44EB-898A-D6D3369B1AEE}" type="presParOf" srcId="{044E79D3-1DB3-4AA9-8345-076D546453AA}" destId="{E2879532-95CE-4B3E-A169-7EC29CF2D7B1}"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35EBB07-7C8C-4C1D-BDC6-C20F32AAD39B}" type="doc">
      <dgm:prSet loTypeId="urn:microsoft.com/office/officeart/2005/8/layout/hChevron3" loCatId="process" qsTypeId="urn:microsoft.com/office/officeart/2005/8/quickstyle/simple1" qsCatId="simple" csTypeId="urn:microsoft.com/office/officeart/2005/8/colors/colorful3" csCatId="colorful" phldr="1"/>
      <dgm:spPr/>
    </dgm:pt>
    <dgm:pt modelId="{ADF167D0-450F-4873-9031-CA87C856B5B8}">
      <dgm:prSet phldrT="[Texte]"/>
      <dgm:spPr/>
      <dgm:t>
        <a:bodyPr/>
        <a:lstStyle/>
        <a:p>
          <a:r>
            <a:rPr lang="fr-FR" dirty="0"/>
            <a:t>2023</a:t>
          </a:r>
          <a:endParaRPr lang="en-US" dirty="0"/>
        </a:p>
      </dgm:t>
    </dgm:pt>
    <dgm:pt modelId="{542F39C5-0E1C-4821-BB6A-B4BDDB69666A}" type="parTrans" cxnId="{D881B12B-3D7F-4024-ACA9-39EAB29FD9DD}">
      <dgm:prSet/>
      <dgm:spPr/>
      <dgm:t>
        <a:bodyPr/>
        <a:lstStyle/>
        <a:p>
          <a:endParaRPr lang="en-US"/>
        </a:p>
      </dgm:t>
    </dgm:pt>
    <dgm:pt modelId="{070A2273-592E-4CBA-88F3-4BD2331CC4D3}" type="sibTrans" cxnId="{D881B12B-3D7F-4024-ACA9-39EAB29FD9DD}">
      <dgm:prSet/>
      <dgm:spPr/>
      <dgm:t>
        <a:bodyPr/>
        <a:lstStyle/>
        <a:p>
          <a:endParaRPr lang="en-US"/>
        </a:p>
      </dgm:t>
    </dgm:pt>
    <dgm:pt modelId="{B94C4A8A-404B-413D-98DD-F3194B9E9069}">
      <dgm:prSet phldrT="[Texte]"/>
      <dgm:spPr/>
      <dgm:t>
        <a:bodyPr/>
        <a:lstStyle/>
        <a:p>
          <a:r>
            <a:rPr lang="fr-FR" dirty="0"/>
            <a:t>2024</a:t>
          </a:r>
          <a:endParaRPr lang="en-US" dirty="0"/>
        </a:p>
      </dgm:t>
    </dgm:pt>
    <dgm:pt modelId="{7544B134-E179-477B-A9B1-B0DB903195E4}" type="parTrans" cxnId="{28015395-F536-4D57-83D1-874F3633124A}">
      <dgm:prSet/>
      <dgm:spPr/>
      <dgm:t>
        <a:bodyPr/>
        <a:lstStyle/>
        <a:p>
          <a:endParaRPr lang="en-US"/>
        </a:p>
      </dgm:t>
    </dgm:pt>
    <dgm:pt modelId="{478F33A1-8F6B-4B4C-BB0D-C670A8160CE8}" type="sibTrans" cxnId="{28015395-F536-4D57-83D1-874F3633124A}">
      <dgm:prSet/>
      <dgm:spPr/>
      <dgm:t>
        <a:bodyPr/>
        <a:lstStyle/>
        <a:p>
          <a:endParaRPr lang="en-US"/>
        </a:p>
      </dgm:t>
    </dgm:pt>
    <dgm:pt modelId="{2E84636C-E221-4B85-9915-A5F8D2CC206A}">
      <dgm:prSet phldrT="[Texte]"/>
      <dgm:spPr/>
      <dgm:t>
        <a:bodyPr/>
        <a:lstStyle/>
        <a:p>
          <a:r>
            <a:rPr lang="fr-FR" dirty="0"/>
            <a:t>2025</a:t>
          </a:r>
          <a:endParaRPr lang="en-US" dirty="0"/>
        </a:p>
      </dgm:t>
    </dgm:pt>
    <dgm:pt modelId="{5F58E38C-BCBC-44FF-B7B3-08FA6B93A842}" type="parTrans" cxnId="{30537E3D-2D0A-443D-9606-FC04594E72B2}">
      <dgm:prSet/>
      <dgm:spPr/>
      <dgm:t>
        <a:bodyPr/>
        <a:lstStyle/>
        <a:p>
          <a:endParaRPr lang="en-US"/>
        </a:p>
      </dgm:t>
    </dgm:pt>
    <dgm:pt modelId="{3E8478EF-D93A-4DA4-B020-906E4CC79486}" type="sibTrans" cxnId="{30537E3D-2D0A-443D-9606-FC04594E72B2}">
      <dgm:prSet/>
      <dgm:spPr/>
      <dgm:t>
        <a:bodyPr/>
        <a:lstStyle/>
        <a:p>
          <a:endParaRPr lang="en-US"/>
        </a:p>
      </dgm:t>
    </dgm:pt>
    <dgm:pt modelId="{8466490E-ED6B-40D5-A4C2-C9E27FD97658}">
      <dgm:prSet phldrT="[Texte]"/>
      <dgm:spPr/>
      <dgm:t>
        <a:bodyPr/>
        <a:lstStyle/>
        <a:p>
          <a:r>
            <a:rPr lang="fr-FR" dirty="0"/>
            <a:t>2026</a:t>
          </a:r>
          <a:endParaRPr lang="en-US" dirty="0"/>
        </a:p>
      </dgm:t>
    </dgm:pt>
    <dgm:pt modelId="{CB91C0C6-61AE-4B54-91DC-130A6E0D527E}" type="parTrans" cxnId="{C56D0DBC-C840-4D55-A432-F54C75F625D2}">
      <dgm:prSet/>
      <dgm:spPr/>
      <dgm:t>
        <a:bodyPr/>
        <a:lstStyle/>
        <a:p>
          <a:endParaRPr lang="en-US"/>
        </a:p>
      </dgm:t>
    </dgm:pt>
    <dgm:pt modelId="{2CA70E59-6C8C-43DD-A2AF-11D25DCEEA44}" type="sibTrans" cxnId="{C56D0DBC-C840-4D55-A432-F54C75F625D2}">
      <dgm:prSet/>
      <dgm:spPr/>
      <dgm:t>
        <a:bodyPr/>
        <a:lstStyle/>
        <a:p>
          <a:endParaRPr lang="en-US"/>
        </a:p>
      </dgm:t>
    </dgm:pt>
    <dgm:pt modelId="{DFDF7CE1-2DAA-41EC-81EB-ED6B5C5F9825}">
      <dgm:prSet phldrT="[Texte]"/>
      <dgm:spPr/>
      <dgm:t>
        <a:bodyPr/>
        <a:lstStyle/>
        <a:p>
          <a:r>
            <a:rPr lang="fr-FR" dirty="0"/>
            <a:t>2027</a:t>
          </a:r>
          <a:endParaRPr lang="en-US" dirty="0"/>
        </a:p>
      </dgm:t>
    </dgm:pt>
    <dgm:pt modelId="{3ABF6FFF-295E-40DC-8E6C-017354205BF6}" type="parTrans" cxnId="{5565B8FF-E0DC-4EBC-8A2B-79477768240F}">
      <dgm:prSet/>
      <dgm:spPr/>
      <dgm:t>
        <a:bodyPr/>
        <a:lstStyle/>
        <a:p>
          <a:endParaRPr lang="en-US"/>
        </a:p>
      </dgm:t>
    </dgm:pt>
    <dgm:pt modelId="{84F29161-D3B5-46E6-B0B7-F5747917CDC1}" type="sibTrans" cxnId="{5565B8FF-E0DC-4EBC-8A2B-79477768240F}">
      <dgm:prSet/>
      <dgm:spPr/>
      <dgm:t>
        <a:bodyPr/>
        <a:lstStyle/>
        <a:p>
          <a:endParaRPr lang="en-US"/>
        </a:p>
      </dgm:t>
    </dgm:pt>
    <dgm:pt modelId="{AC208979-BFAC-4299-9952-C660665A8044}">
      <dgm:prSet phldrT="[Texte]"/>
      <dgm:spPr/>
      <dgm:t>
        <a:bodyPr/>
        <a:lstStyle/>
        <a:p>
          <a:r>
            <a:rPr lang="fr-FR" dirty="0"/>
            <a:t>2028</a:t>
          </a:r>
          <a:endParaRPr lang="en-US" dirty="0"/>
        </a:p>
      </dgm:t>
    </dgm:pt>
    <dgm:pt modelId="{06764508-81E1-4433-9608-6EC2401ADB89}" type="parTrans" cxnId="{0B420334-0278-44A8-B3BA-5637E5C0E12A}">
      <dgm:prSet/>
      <dgm:spPr/>
      <dgm:t>
        <a:bodyPr/>
        <a:lstStyle/>
        <a:p>
          <a:endParaRPr lang="en-US"/>
        </a:p>
      </dgm:t>
    </dgm:pt>
    <dgm:pt modelId="{70BF1719-3B34-4019-AC4E-2F5A14CB7E16}" type="sibTrans" cxnId="{0B420334-0278-44A8-B3BA-5637E5C0E12A}">
      <dgm:prSet/>
      <dgm:spPr/>
      <dgm:t>
        <a:bodyPr/>
        <a:lstStyle/>
        <a:p>
          <a:endParaRPr lang="en-US"/>
        </a:p>
      </dgm:t>
    </dgm:pt>
    <dgm:pt modelId="{C5B42CA6-BC3F-48BB-9E31-183589FCA160}" type="pres">
      <dgm:prSet presAssocID="{C35EBB07-7C8C-4C1D-BDC6-C20F32AAD39B}" presName="Name0" presStyleCnt="0">
        <dgm:presLayoutVars>
          <dgm:dir/>
          <dgm:resizeHandles val="exact"/>
        </dgm:presLayoutVars>
      </dgm:prSet>
      <dgm:spPr/>
    </dgm:pt>
    <dgm:pt modelId="{87BC880E-1E85-4D14-9ADA-A651CED0475A}" type="pres">
      <dgm:prSet presAssocID="{ADF167D0-450F-4873-9031-CA87C856B5B8}" presName="parTxOnly" presStyleLbl="node1" presStyleIdx="0" presStyleCnt="6">
        <dgm:presLayoutVars>
          <dgm:bulletEnabled val="1"/>
        </dgm:presLayoutVars>
      </dgm:prSet>
      <dgm:spPr/>
    </dgm:pt>
    <dgm:pt modelId="{39536E95-2AEB-443D-919B-25F1623DB851}" type="pres">
      <dgm:prSet presAssocID="{070A2273-592E-4CBA-88F3-4BD2331CC4D3}" presName="parSpace" presStyleCnt="0"/>
      <dgm:spPr/>
    </dgm:pt>
    <dgm:pt modelId="{1741C5DE-0E8F-4D1D-8AB0-09EE508D15C2}" type="pres">
      <dgm:prSet presAssocID="{B94C4A8A-404B-413D-98DD-F3194B9E9069}" presName="parTxOnly" presStyleLbl="node1" presStyleIdx="1" presStyleCnt="6">
        <dgm:presLayoutVars>
          <dgm:bulletEnabled val="1"/>
        </dgm:presLayoutVars>
      </dgm:prSet>
      <dgm:spPr/>
    </dgm:pt>
    <dgm:pt modelId="{8A049781-2778-4331-BFBE-339741FB7346}" type="pres">
      <dgm:prSet presAssocID="{478F33A1-8F6B-4B4C-BB0D-C670A8160CE8}" presName="parSpace" presStyleCnt="0"/>
      <dgm:spPr/>
    </dgm:pt>
    <dgm:pt modelId="{1005426A-CF46-474A-8175-A72ECADC130F}" type="pres">
      <dgm:prSet presAssocID="{2E84636C-E221-4B85-9915-A5F8D2CC206A}" presName="parTxOnly" presStyleLbl="node1" presStyleIdx="2" presStyleCnt="6">
        <dgm:presLayoutVars>
          <dgm:bulletEnabled val="1"/>
        </dgm:presLayoutVars>
      </dgm:prSet>
      <dgm:spPr/>
    </dgm:pt>
    <dgm:pt modelId="{DAAB9A43-F7D0-47D3-9DCA-F0934E65B078}" type="pres">
      <dgm:prSet presAssocID="{3E8478EF-D93A-4DA4-B020-906E4CC79486}" presName="parSpace" presStyleCnt="0"/>
      <dgm:spPr/>
    </dgm:pt>
    <dgm:pt modelId="{849BA25E-AFE5-45C6-88E4-C9C8F1B7859C}" type="pres">
      <dgm:prSet presAssocID="{8466490E-ED6B-40D5-A4C2-C9E27FD97658}" presName="parTxOnly" presStyleLbl="node1" presStyleIdx="3" presStyleCnt="6">
        <dgm:presLayoutVars>
          <dgm:bulletEnabled val="1"/>
        </dgm:presLayoutVars>
      </dgm:prSet>
      <dgm:spPr/>
    </dgm:pt>
    <dgm:pt modelId="{920F5231-CF83-42D0-AD23-B46A733A81D5}" type="pres">
      <dgm:prSet presAssocID="{2CA70E59-6C8C-43DD-A2AF-11D25DCEEA44}" presName="parSpace" presStyleCnt="0"/>
      <dgm:spPr/>
    </dgm:pt>
    <dgm:pt modelId="{CF7BC7F4-D1F8-4533-8F91-F733AA4C1B2A}" type="pres">
      <dgm:prSet presAssocID="{DFDF7CE1-2DAA-41EC-81EB-ED6B5C5F9825}" presName="parTxOnly" presStyleLbl="node1" presStyleIdx="4" presStyleCnt="6">
        <dgm:presLayoutVars>
          <dgm:bulletEnabled val="1"/>
        </dgm:presLayoutVars>
      </dgm:prSet>
      <dgm:spPr/>
    </dgm:pt>
    <dgm:pt modelId="{85388490-7936-42CB-9037-890334665D91}" type="pres">
      <dgm:prSet presAssocID="{84F29161-D3B5-46E6-B0B7-F5747917CDC1}" presName="parSpace" presStyleCnt="0"/>
      <dgm:spPr/>
    </dgm:pt>
    <dgm:pt modelId="{1C1CB0B1-7ACE-4871-B939-CCD3D1DAF776}" type="pres">
      <dgm:prSet presAssocID="{AC208979-BFAC-4299-9952-C660665A8044}" presName="parTxOnly" presStyleLbl="node1" presStyleIdx="5" presStyleCnt="6">
        <dgm:presLayoutVars>
          <dgm:bulletEnabled val="1"/>
        </dgm:presLayoutVars>
      </dgm:prSet>
      <dgm:spPr/>
    </dgm:pt>
  </dgm:ptLst>
  <dgm:cxnLst>
    <dgm:cxn modelId="{B08F7C26-980D-4FCE-8E85-1ACDA1008308}" type="presOf" srcId="{C35EBB07-7C8C-4C1D-BDC6-C20F32AAD39B}" destId="{C5B42CA6-BC3F-48BB-9E31-183589FCA160}" srcOrd="0" destOrd="0" presId="urn:microsoft.com/office/officeart/2005/8/layout/hChevron3"/>
    <dgm:cxn modelId="{D881B12B-3D7F-4024-ACA9-39EAB29FD9DD}" srcId="{C35EBB07-7C8C-4C1D-BDC6-C20F32AAD39B}" destId="{ADF167D0-450F-4873-9031-CA87C856B5B8}" srcOrd="0" destOrd="0" parTransId="{542F39C5-0E1C-4821-BB6A-B4BDDB69666A}" sibTransId="{070A2273-592E-4CBA-88F3-4BD2331CC4D3}"/>
    <dgm:cxn modelId="{D300DE32-64D0-4362-AEF7-7018A89FD17B}" type="presOf" srcId="{AC208979-BFAC-4299-9952-C660665A8044}" destId="{1C1CB0B1-7ACE-4871-B939-CCD3D1DAF776}" srcOrd="0" destOrd="0" presId="urn:microsoft.com/office/officeart/2005/8/layout/hChevron3"/>
    <dgm:cxn modelId="{0B420334-0278-44A8-B3BA-5637E5C0E12A}" srcId="{C35EBB07-7C8C-4C1D-BDC6-C20F32AAD39B}" destId="{AC208979-BFAC-4299-9952-C660665A8044}" srcOrd="5" destOrd="0" parTransId="{06764508-81E1-4433-9608-6EC2401ADB89}" sibTransId="{70BF1719-3B34-4019-AC4E-2F5A14CB7E16}"/>
    <dgm:cxn modelId="{30537E3D-2D0A-443D-9606-FC04594E72B2}" srcId="{C35EBB07-7C8C-4C1D-BDC6-C20F32AAD39B}" destId="{2E84636C-E221-4B85-9915-A5F8D2CC206A}" srcOrd="2" destOrd="0" parTransId="{5F58E38C-BCBC-44FF-B7B3-08FA6B93A842}" sibTransId="{3E8478EF-D93A-4DA4-B020-906E4CC79486}"/>
    <dgm:cxn modelId="{40691080-6212-474A-8ACC-4239E5EE17D5}" type="presOf" srcId="{2E84636C-E221-4B85-9915-A5F8D2CC206A}" destId="{1005426A-CF46-474A-8175-A72ECADC130F}" srcOrd="0" destOrd="0" presId="urn:microsoft.com/office/officeart/2005/8/layout/hChevron3"/>
    <dgm:cxn modelId="{9630C392-6745-4BC1-B6F1-D6C987526EBC}" type="presOf" srcId="{DFDF7CE1-2DAA-41EC-81EB-ED6B5C5F9825}" destId="{CF7BC7F4-D1F8-4533-8F91-F733AA4C1B2A}" srcOrd="0" destOrd="0" presId="urn:microsoft.com/office/officeart/2005/8/layout/hChevron3"/>
    <dgm:cxn modelId="{28015395-F536-4D57-83D1-874F3633124A}" srcId="{C35EBB07-7C8C-4C1D-BDC6-C20F32AAD39B}" destId="{B94C4A8A-404B-413D-98DD-F3194B9E9069}" srcOrd="1" destOrd="0" parTransId="{7544B134-E179-477B-A9B1-B0DB903195E4}" sibTransId="{478F33A1-8F6B-4B4C-BB0D-C670A8160CE8}"/>
    <dgm:cxn modelId="{CDB01DA2-E470-4D53-AC90-13BA788B055F}" type="presOf" srcId="{B94C4A8A-404B-413D-98DD-F3194B9E9069}" destId="{1741C5DE-0E8F-4D1D-8AB0-09EE508D15C2}" srcOrd="0" destOrd="0" presId="urn:microsoft.com/office/officeart/2005/8/layout/hChevron3"/>
    <dgm:cxn modelId="{C56D0DBC-C840-4D55-A432-F54C75F625D2}" srcId="{C35EBB07-7C8C-4C1D-BDC6-C20F32AAD39B}" destId="{8466490E-ED6B-40D5-A4C2-C9E27FD97658}" srcOrd="3" destOrd="0" parTransId="{CB91C0C6-61AE-4B54-91DC-130A6E0D527E}" sibTransId="{2CA70E59-6C8C-43DD-A2AF-11D25DCEEA44}"/>
    <dgm:cxn modelId="{51C0E7E9-A0CA-4BAB-B440-DD1684A3622A}" type="presOf" srcId="{ADF167D0-450F-4873-9031-CA87C856B5B8}" destId="{87BC880E-1E85-4D14-9ADA-A651CED0475A}" srcOrd="0" destOrd="0" presId="urn:microsoft.com/office/officeart/2005/8/layout/hChevron3"/>
    <dgm:cxn modelId="{46A281EF-8438-4AB0-8A32-4836FA607827}" type="presOf" srcId="{8466490E-ED6B-40D5-A4C2-C9E27FD97658}" destId="{849BA25E-AFE5-45C6-88E4-C9C8F1B7859C}" srcOrd="0" destOrd="0" presId="urn:microsoft.com/office/officeart/2005/8/layout/hChevron3"/>
    <dgm:cxn modelId="{5565B8FF-E0DC-4EBC-8A2B-79477768240F}" srcId="{C35EBB07-7C8C-4C1D-BDC6-C20F32AAD39B}" destId="{DFDF7CE1-2DAA-41EC-81EB-ED6B5C5F9825}" srcOrd="4" destOrd="0" parTransId="{3ABF6FFF-295E-40DC-8E6C-017354205BF6}" sibTransId="{84F29161-D3B5-46E6-B0B7-F5747917CDC1}"/>
    <dgm:cxn modelId="{A4F811D8-792B-44C3-BA21-31B1A0C39AD6}" type="presParOf" srcId="{C5B42CA6-BC3F-48BB-9E31-183589FCA160}" destId="{87BC880E-1E85-4D14-9ADA-A651CED0475A}" srcOrd="0" destOrd="0" presId="urn:microsoft.com/office/officeart/2005/8/layout/hChevron3"/>
    <dgm:cxn modelId="{1DBC965B-5BAC-4632-B73E-C5E59E121392}" type="presParOf" srcId="{C5B42CA6-BC3F-48BB-9E31-183589FCA160}" destId="{39536E95-2AEB-443D-919B-25F1623DB851}" srcOrd="1" destOrd="0" presId="urn:microsoft.com/office/officeart/2005/8/layout/hChevron3"/>
    <dgm:cxn modelId="{678BD606-CC01-4C43-9759-08D12EA53B71}" type="presParOf" srcId="{C5B42CA6-BC3F-48BB-9E31-183589FCA160}" destId="{1741C5DE-0E8F-4D1D-8AB0-09EE508D15C2}" srcOrd="2" destOrd="0" presId="urn:microsoft.com/office/officeart/2005/8/layout/hChevron3"/>
    <dgm:cxn modelId="{37B521E4-9291-46EB-B42F-37C81518EC16}" type="presParOf" srcId="{C5B42CA6-BC3F-48BB-9E31-183589FCA160}" destId="{8A049781-2778-4331-BFBE-339741FB7346}" srcOrd="3" destOrd="0" presId="urn:microsoft.com/office/officeart/2005/8/layout/hChevron3"/>
    <dgm:cxn modelId="{39FBE013-240C-460E-8109-0B3A381F5E6C}" type="presParOf" srcId="{C5B42CA6-BC3F-48BB-9E31-183589FCA160}" destId="{1005426A-CF46-474A-8175-A72ECADC130F}" srcOrd="4" destOrd="0" presId="urn:microsoft.com/office/officeart/2005/8/layout/hChevron3"/>
    <dgm:cxn modelId="{4E646C76-995C-4141-B399-48AF2D07EA18}" type="presParOf" srcId="{C5B42CA6-BC3F-48BB-9E31-183589FCA160}" destId="{DAAB9A43-F7D0-47D3-9DCA-F0934E65B078}" srcOrd="5" destOrd="0" presId="urn:microsoft.com/office/officeart/2005/8/layout/hChevron3"/>
    <dgm:cxn modelId="{51FF8F80-C8C1-4F76-9D5F-A9A302480391}" type="presParOf" srcId="{C5B42CA6-BC3F-48BB-9E31-183589FCA160}" destId="{849BA25E-AFE5-45C6-88E4-C9C8F1B7859C}" srcOrd="6" destOrd="0" presId="urn:microsoft.com/office/officeart/2005/8/layout/hChevron3"/>
    <dgm:cxn modelId="{6B4AAAE3-D7DB-4CE3-B9B4-4E8D93061832}" type="presParOf" srcId="{C5B42CA6-BC3F-48BB-9E31-183589FCA160}" destId="{920F5231-CF83-42D0-AD23-B46A733A81D5}" srcOrd="7" destOrd="0" presId="urn:microsoft.com/office/officeart/2005/8/layout/hChevron3"/>
    <dgm:cxn modelId="{72B548B9-F051-4C07-BCD6-F55A08980207}" type="presParOf" srcId="{C5B42CA6-BC3F-48BB-9E31-183589FCA160}" destId="{CF7BC7F4-D1F8-4533-8F91-F733AA4C1B2A}" srcOrd="8" destOrd="0" presId="urn:microsoft.com/office/officeart/2005/8/layout/hChevron3"/>
    <dgm:cxn modelId="{D31D7106-1239-492B-B785-0C8F8E25E75C}" type="presParOf" srcId="{C5B42CA6-BC3F-48BB-9E31-183589FCA160}" destId="{85388490-7936-42CB-9037-890334665D91}" srcOrd="9" destOrd="0" presId="urn:microsoft.com/office/officeart/2005/8/layout/hChevron3"/>
    <dgm:cxn modelId="{7256722D-829C-4A51-AD39-102644586895}" type="presParOf" srcId="{C5B42CA6-BC3F-48BB-9E31-183589FCA160}" destId="{1C1CB0B1-7ACE-4871-B939-CCD3D1DAF776}"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DC90D-515F-4999-91F6-05FF03FFD5D1}">
      <dsp:nvSpPr>
        <dsp:cNvPr id="0" name=""/>
        <dsp:cNvSpPr/>
      </dsp:nvSpPr>
      <dsp:spPr>
        <a:xfrm>
          <a:off x="3970707" y="611622"/>
          <a:ext cx="794682" cy="366861"/>
        </a:xfrm>
        <a:custGeom>
          <a:avLst/>
          <a:gdLst/>
          <a:ahLst/>
          <a:cxnLst/>
          <a:rect l="0" t="0" r="0" b="0"/>
          <a:pathLst>
            <a:path>
              <a:moveTo>
                <a:pt x="0" y="0"/>
              </a:moveTo>
              <a:lnTo>
                <a:pt x="0" y="366861"/>
              </a:lnTo>
              <a:lnTo>
                <a:pt x="794682" y="36686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DF33FA-CC83-4627-9B99-BC652EB8E3A0}">
      <dsp:nvSpPr>
        <dsp:cNvPr id="0" name=""/>
        <dsp:cNvSpPr/>
      </dsp:nvSpPr>
      <dsp:spPr>
        <a:xfrm>
          <a:off x="3463215" y="611622"/>
          <a:ext cx="507491" cy="366861"/>
        </a:xfrm>
        <a:custGeom>
          <a:avLst/>
          <a:gdLst/>
          <a:ahLst/>
          <a:cxnLst/>
          <a:rect l="0" t="0" r="0" b="0"/>
          <a:pathLst>
            <a:path>
              <a:moveTo>
                <a:pt x="507491" y="0"/>
              </a:moveTo>
              <a:lnTo>
                <a:pt x="507491" y="366861"/>
              </a:lnTo>
              <a:lnTo>
                <a:pt x="0" y="36686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5561E2-EA55-4EAD-9F86-A178DE0F8DA2}">
      <dsp:nvSpPr>
        <dsp:cNvPr id="0" name=""/>
        <dsp:cNvSpPr/>
      </dsp:nvSpPr>
      <dsp:spPr>
        <a:xfrm>
          <a:off x="3970707" y="2348099"/>
          <a:ext cx="1479674" cy="256802"/>
        </a:xfrm>
        <a:custGeom>
          <a:avLst/>
          <a:gdLst/>
          <a:ahLst/>
          <a:cxnLst/>
          <a:rect l="0" t="0" r="0" b="0"/>
          <a:pathLst>
            <a:path>
              <a:moveTo>
                <a:pt x="0" y="0"/>
              </a:moveTo>
              <a:lnTo>
                <a:pt x="0" y="128401"/>
              </a:lnTo>
              <a:lnTo>
                <a:pt x="1479674" y="128401"/>
              </a:lnTo>
              <a:lnTo>
                <a:pt x="1479674" y="25680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491DAE-AC78-4117-8369-FF8B391B428F}">
      <dsp:nvSpPr>
        <dsp:cNvPr id="0" name=""/>
        <dsp:cNvSpPr/>
      </dsp:nvSpPr>
      <dsp:spPr>
        <a:xfrm>
          <a:off x="3970707" y="3216338"/>
          <a:ext cx="562520" cy="366861"/>
        </a:xfrm>
        <a:custGeom>
          <a:avLst/>
          <a:gdLst/>
          <a:ahLst/>
          <a:cxnLst/>
          <a:rect l="0" t="0" r="0" b="0"/>
          <a:pathLst>
            <a:path>
              <a:moveTo>
                <a:pt x="0" y="0"/>
              </a:moveTo>
              <a:lnTo>
                <a:pt x="0" y="366861"/>
              </a:lnTo>
              <a:lnTo>
                <a:pt x="562520" y="366861"/>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06600E-36D3-4132-8853-D41AF7D3D637}">
      <dsp:nvSpPr>
        <dsp:cNvPr id="0" name=""/>
        <dsp:cNvSpPr/>
      </dsp:nvSpPr>
      <dsp:spPr>
        <a:xfrm>
          <a:off x="3924987" y="2348099"/>
          <a:ext cx="91440" cy="256802"/>
        </a:xfrm>
        <a:custGeom>
          <a:avLst/>
          <a:gdLst/>
          <a:ahLst/>
          <a:cxnLst/>
          <a:rect l="0" t="0" r="0" b="0"/>
          <a:pathLst>
            <a:path>
              <a:moveTo>
                <a:pt x="45720" y="0"/>
              </a:moveTo>
              <a:lnTo>
                <a:pt x="45720" y="25680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2C6CCA-09D9-4085-BF63-E8CC63A33943}">
      <dsp:nvSpPr>
        <dsp:cNvPr id="0" name=""/>
        <dsp:cNvSpPr/>
      </dsp:nvSpPr>
      <dsp:spPr>
        <a:xfrm>
          <a:off x="2491033" y="2348099"/>
          <a:ext cx="1479674" cy="256802"/>
        </a:xfrm>
        <a:custGeom>
          <a:avLst/>
          <a:gdLst/>
          <a:ahLst/>
          <a:cxnLst/>
          <a:rect l="0" t="0" r="0" b="0"/>
          <a:pathLst>
            <a:path>
              <a:moveTo>
                <a:pt x="1479674" y="0"/>
              </a:moveTo>
              <a:lnTo>
                <a:pt x="1479674" y="128401"/>
              </a:lnTo>
              <a:lnTo>
                <a:pt x="0" y="128401"/>
              </a:lnTo>
              <a:lnTo>
                <a:pt x="0" y="25680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6900CB-2A32-4017-BF45-B9033DF3915D}">
      <dsp:nvSpPr>
        <dsp:cNvPr id="0" name=""/>
        <dsp:cNvSpPr/>
      </dsp:nvSpPr>
      <dsp:spPr>
        <a:xfrm>
          <a:off x="3924987" y="611622"/>
          <a:ext cx="91440" cy="1125041"/>
        </a:xfrm>
        <a:custGeom>
          <a:avLst/>
          <a:gdLst/>
          <a:ahLst/>
          <a:cxnLst/>
          <a:rect l="0" t="0" r="0" b="0"/>
          <a:pathLst>
            <a:path>
              <a:moveTo>
                <a:pt x="45720" y="0"/>
              </a:moveTo>
              <a:lnTo>
                <a:pt x="45720" y="112504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4D3BD2-DC54-4635-82EB-3F0F62343DC2}">
      <dsp:nvSpPr>
        <dsp:cNvPr id="0" name=""/>
        <dsp:cNvSpPr/>
      </dsp:nvSpPr>
      <dsp:spPr>
        <a:xfrm>
          <a:off x="3664989" y="187"/>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E5A4416-B86E-4B9B-BA93-F527196572E4}">
      <dsp:nvSpPr>
        <dsp:cNvPr id="0" name=""/>
        <dsp:cNvSpPr/>
      </dsp:nvSpPr>
      <dsp:spPr>
        <a:xfrm>
          <a:off x="3664989" y="187"/>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FDDE29-C57E-40BC-92D8-D13A02B546D2}">
      <dsp:nvSpPr>
        <dsp:cNvPr id="0" name=""/>
        <dsp:cNvSpPr/>
      </dsp:nvSpPr>
      <dsp:spPr>
        <a:xfrm>
          <a:off x="3359271" y="110245"/>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err="1"/>
            <a:t>Director</a:t>
          </a:r>
          <a:endParaRPr lang="en-US" sz="1200" b="1" kern="1200" dirty="0"/>
        </a:p>
      </dsp:txBody>
      <dsp:txXfrm>
        <a:off x="3359271" y="110245"/>
        <a:ext cx="1222871" cy="391318"/>
      </dsp:txXfrm>
    </dsp:sp>
    <dsp:sp modelId="{BF477684-376A-4343-BE6C-DE0D95F0F021}">
      <dsp:nvSpPr>
        <dsp:cNvPr id="0" name=""/>
        <dsp:cNvSpPr/>
      </dsp:nvSpPr>
      <dsp:spPr>
        <a:xfrm>
          <a:off x="3664989" y="1736664"/>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DD510-5CE2-4880-B978-4CB11103D456}">
      <dsp:nvSpPr>
        <dsp:cNvPr id="0" name=""/>
        <dsp:cNvSpPr/>
      </dsp:nvSpPr>
      <dsp:spPr>
        <a:xfrm>
          <a:off x="3664989" y="1736664"/>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EE3501-8221-4243-8C25-755216CDFEDC}">
      <dsp:nvSpPr>
        <dsp:cNvPr id="0" name=""/>
        <dsp:cNvSpPr/>
      </dsp:nvSpPr>
      <dsp:spPr>
        <a:xfrm>
          <a:off x="3359271" y="1846722"/>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err="1"/>
            <a:t>Deputy</a:t>
          </a:r>
          <a:r>
            <a:rPr lang="fr-FR" sz="1200" b="1" kern="1200" dirty="0"/>
            <a:t> </a:t>
          </a:r>
          <a:r>
            <a:rPr lang="fr-FR" sz="1200" b="1" kern="1200" dirty="0" err="1"/>
            <a:t>Director</a:t>
          </a:r>
          <a:endParaRPr lang="en-US" sz="1200" b="1" kern="1200" dirty="0"/>
        </a:p>
      </dsp:txBody>
      <dsp:txXfrm>
        <a:off x="3359271" y="1846722"/>
        <a:ext cx="1222871" cy="391318"/>
      </dsp:txXfrm>
    </dsp:sp>
    <dsp:sp modelId="{C1737C0C-20D5-4328-81FC-A0E6223B7C45}">
      <dsp:nvSpPr>
        <dsp:cNvPr id="0" name=""/>
        <dsp:cNvSpPr/>
      </dsp:nvSpPr>
      <dsp:spPr>
        <a:xfrm>
          <a:off x="2185315" y="2604902"/>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6D39CD-E897-4B81-A36D-0A8DC908AD34}">
      <dsp:nvSpPr>
        <dsp:cNvPr id="0" name=""/>
        <dsp:cNvSpPr/>
      </dsp:nvSpPr>
      <dsp:spPr>
        <a:xfrm>
          <a:off x="2185315" y="2604902"/>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9AE5DB-16FA-41ED-B8EC-497B7588F37F}">
      <dsp:nvSpPr>
        <dsp:cNvPr id="0" name=""/>
        <dsp:cNvSpPr/>
      </dsp:nvSpPr>
      <dsp:spPr>
        <a:xfrm>
          <a:off x="1879597" y="2714961"/>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MPA </a:t>
          </a:r>
          <a:r>
            <a:rPr lang="fr-FR" sz="1200" b="1" kern="1200" dirty="0" err="1"/>
            <a:t>Officer</a:t>
          </a:r>
          <a:endParaRPr lang="en-US" sz="1200" b="1" kern="1200" dirty="0"/>
        </a:p>
      </dsp:txBody>
      <dsp:txXfrm>
        <a:off x="1879597" y="2714961"/>
        <a:ext cx="1222871" cy="391318"/>
      </dsp:txXfrm>
    </dsp:sp>
    <dsp:sp modelId="{93631C76-0F3F-4074-AF46-2F3F0D74FFCF}">
      <dsp:nvSpPr>
        <dsp:cNvPr id="0" name=""/>
        <dsp:cNvSpPr/>
      </dsp:nvSpPr>
      <dsp:spPr>
        <a:xfrm>
          <a:off x="3664989" y="2604902"/>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F6804D-6FEA-4A5F-B099-253E0D794336}">
      <dsp:nvSpPr>
        <dsp:cNvPr id="0" name=""/>
        <dsp:cNvSpPr/>
      </dsp:nvSpPr>
      <dsp:spPr>
        <a:xfrm>
          <a:off x="3664989" y="2604902"/>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9F15E9-E84D-4277-88AF-52464A864E34}">
      <dsp:nvSpPr>
        <dsp:cNvPr id="0" name=""/>
        <dsp:cNvSpPr/>
      </dsp:nvSpPr>
      <dsp:spPr>
        <a:xfrm>
          <a:off x="3359271" y="2714961"/>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err="1"/>
            <a:t>Biodiversity</a:t>
          </a:r>
          <a:r>
            <a:rPr lang="fr-FR" sz="1200" b="1" kern="1200" dirty="0"/>
            <a:t> </a:t>
          </a:r>
          <a:r>
            <a:rPr lang="fr-FR" sz="1200" b="1" kern="1200" dirty="0" err="1"/>
            <a:t>Officer</a:t>
          </a:r>
          <a:endParaRPr lang="en-US" sz="1200" b="1" kern="1200" dirty="0"/>
        </a:p>
      </dsp:txBody>
      <dsp:txXfrm>
        <a:off x="3359271" y="2714961"/>
        <a:ext cx="1222871" cy="391318"/>
      </dsp:txXfrm>
    </dsp:sp>
    <dsp:sp modelId="{9057598B-58C2-4E21-85A6-10E6802D4EBC}">
      <dsp:nvSpPr>
        <dsp:cNvPr id="0" name=""/>
        <dsp:cNvSpPr/>
      </dsp:nvSpPr>
      <dsp:spPr>
        <a:xfrm>
          <a:off x="4459855" y="3473141"/>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881E3F-E4C7-473F-9C8D-EFCB3CF3B649}">
      <dsp:nvSpPr>
        <dsp:cNvPr id="0" name=""/>
        <dsp:cNvSpPr/>
      </dsp:nvSpPr>
      <dsp:spPr>
        <a:xfrm>
          <a:off x="4459855" y="3473141"/>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9780B-4873-4B3B-AB1E-B8B8F5294CA8}">
      <dsp:nvSpPr>
        <dsp:cNvPr id="0" name=""/>
        <dsp:cNvSpPr/>
      </dsp:nvSpPr>
      <dsp:spPr>
        <a:xfrm>
          <a:off x="4154137" y="3583199"/>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err="1"/>
            <a:t>Fisheries</a:t>
          </a:r>
          <a:r>
            <a:rPr lang="fr-FR" sz="1200" b="1" kern="1200" dirty="0"/>
            <a:t> </a:t>
          </a:r>
          <a:r>
            <a:rPr lang="fr-FR" sz="1200" b="1" kern="1200" dirty="0" err="1"/>
            <a:t>Officer</a:t>
          </a:r>
          <a:endParaRPr lang="en-US" sz="1200" b="1" kern="1200" dirty="0"/>
        </a:p>
      </dsp:txBody>
      <dsp:txXfrm>
        <a:off x="4154137" y="3583199"/>
        <a:ext cx="1222871" cy="391318"/>
      </dsp:txXfrm>
    </dsp:sp>
    <dsp:sp modelId="{66305BD1-7095-4C9F-9589-51AC8257998D}">
      <dsp:nvSpPr>
        <dsp:cNvPr id="0" name=""/>
        <dsp:cNvSpPr/>
      </dsp:nvSpPr>
      <dsp:spPr>
        <a:xfrm>
          <a:off x="5144663" y="2604902"/>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1F64EF-CD1D-44B4-96F9-FD88F8205F86}">
      <dsp:nvSpPr>
        <dsp:cNvPr id="0" name=""/>
        <dsp:cNvSpPr/>
      </dsp:nvSpPr>
      <dsp:spPr>
        <a:xfrm>
          <a:off x="5144663" y="2604902"/>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ECB891-2578-4B8E-87D8-6CD10769F1DC}">
      <dsp:nvSpPr>
        <dsp:cNvPr id="0" name=""/>
        <dsp:cNvSpPr/>
      </dsp:nvSpPr>
      <dsp:spPr>
        <a:xfrm>
          <a:off x="4838945" y="2714961"/>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err="1"/>
            <a:t>Ecosystem</a:t>
          </a:r>
          <a:r>
            <a:rPr lang="fr-FR" sz="1200" b="1" kern="1200" dirty="0"/>
            <a:t> </a:t>
          </a:r>
          <a:r>
            <a:rPr lang="fr-FR" sz="1200" b="1" kern="1200" dirty="0" err="1"/>
            <a:t>Officer</a:t>
          </a:r>
          <a:endParaRPr lang="en-US" sz="1200" b="1" kern="1200" dirty="0"/>
        </a:p>
      </dsp:txBody>
      <dsp:txXfrm>
        <a:off x="4838945" y="2714961"/>
        <a:ext cx="1222871" cy="391318"/>
      </dsp:txXfrm>
    </dsp:sp>
    <dsp:sp modelId="{12557E15-6AB1-454E-9005-A0C9C86C0D2F}">
      <dsp:nvSpPr>
        <dsp:cNvPr id="0" name=""/>
        <dsp:cNvSpPr/>
      </dsp:nvSpPr>
      <dsp:spPr>
        <a:xfrm>
          <a:off x="2925152" y="868425"/>
          <a:ext cx="611435"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62EB3-B144-4574-8902-51F2CF452592}">
      <dsp:nvSpPr>
        <dsp:cNvPr id="0" name=""/>
        <dsp:cNvSpPr/>
      </dsp:nvSpPr>
      <dsp:spPr>
        <a:xfrm>
          <a:off x="2925152" y="868425"/>
          <a:ext cx="611435"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99AF82-ADD3-470D-AE50-EDB109365ED0}">
      <dsp:nvSpPr>
        <dsp:cNvPr id="0" name=""/>
        <dsp:cNvSpPr/>
      </dsp:nvSpPr>
      <dsp:spPr>
        <a:xfrm>
          <a:off x="2619434" y="978484"/>
          <a:ext cx="1222871"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err="1"/>
            <a:t>Executive</a:t>
          </a:r>
          <a:r>
            <a:rPr lang="fr-FR" sz="1200" b="1" kern="1200" dirty="0"/>
            <a:t> Assistant</a:t>
          </a:r>
          <a:endParaRPr lang="en-US" sz="1200" b="1" kern="1200" dirty="0"/>
        </a:p>
      </dsp:txBody>
      <dsp:txXfrm>
        <a:off x="2619434" y="978484"/>
        <a:ext cx="1222871" cy="391318"/>
      </dsp:txXfrm>
    </dsp:sp>
    <dsp:sp modelId="{9EF8C745-EF65-4CE3-94CC-7234F8009FEF}">
      <dsp:nvSpPr>
        <dsp:cNvPr id="0" name=""/>
        <dsp:cNvSpPr/>
      </dsp:nvSpPr>
      <dsp:spPr>
        <a:xfrm>
          <a:off x="4636432" y="868425"/>
          <a:ext cx="1074646" cy="611435"/>
        </a:xfrm>
        <a:prstGeom prst="arc">
          <a:avLst>
            <a:gd name="adj1" fmla="val 13200000"/>
            <a:gd name="adj2" fmla="val 192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964D2F-4D5E-4719-B7F6-FE5D58B1A398}">
      <dsp:nvSpPr>
        <dsp:cNvPr id="0" name=""/>
        <dsp:cNvSpPr/>
      </dsp:nvSpPr>
      <dsp:spPr>
        <a:xfrm>
          <a:off x="4636432" y="868425"/>
          <a:ext cx="1074646" cy="611435"/>
        </a:xfrm>
        <a:prstGeom prst="arc">
          <a:avLst>
            <a:gd name="adj1" fmla="val 2400000"/>
            <a:gd name="adj2" fmla="val 8400000"/>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36DB8-7C55-4AF4-BF80-6819ECFAE55E}">
      <dsp:nvSpPr>
        <dsp:cNvPr id="0" name=""/>
        <dsp:cNvSpPr/>
      </dsp:nvSpPr>
      <dsp:spPr>
        <a:xfrm>
          <a:off x="4099108" y="978484"/>
          <a:ext cx="2149293" cy="39131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b="1" kern="1200" dirty="0"/>
            <a:t>Communication and </a:t>
          </a:r>
        </a:p>
        <a:p>
          <a:pPr marL="0" lvl="0" indent="0" algn="ctr" defTabSz="533400">
            <a:lnSpc>
              <a:spcPct val="90000"/>
            </a:lnSpc>
            <a:spcBef>
              <a:spcPct val="0"/>
            </a:spcBef>
            <a:spcAft>
              <a:spcPct val="35000"/>
            </a:spcAft>
            <a:buNone/>
          </a:pPr>
          <a:r>
            <a:rPr lang="fr-FR" sz="1200" b="1" kern="1200" dirty="0"/>
            <a:t>SPAW support</a:t>
          </a:r>
          <a:endParaRPr lang="en-US" sz="1200" b="1" kern="1200" dirty="0"/>
        </a:p>
      </dsp:txBody>
      <dsp:txXfrm>
        <a:off x="4099108" y="978484"/>
        <a:ext cx="2149293" cy="391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4FFE2-CC13-4261-8E48-5CAADF79C05A}">
      <dsp:nvSpPr>
        <dsp:cNvPr id="0" name=""/>
        <dsp:cNvSpPr/>
      </dsp:nvSpPr>
      <dsp:spPr>
        <a:xfrm>
          <a:off x="500793" y="20334"/>
          <a:ext cx="976068" cy="97606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dirty="0"/>
            <a:t>Program coordination</a:t>
          </a:r>
          <a:endParaRPr lang="en-US" sz="900" kern="1200" dirty="0"/>
        </a:p>
      </dsp:txBody>
      <dsp:txXfrm>
        <a:off x="630936" y="191146"/>
        <a:ext cx="715783" cy="439230"/>
      </dsp:txXfrm>
    </dsp:sp>
    <dsp:sp modelId="{64D3EFC7-BFDE-43C6-8CC3-116CE3CE4603}">
      <dsp:nvSpPr>
        <dsp:cNvPr id="0" name=""/>
        <dsp:cNvSpPr/>
      </dsp:nvSpPr>
      <dsp:spPr>
        <a:xfrm>
          <a:off x="852991" y="630377"/>
          <a:ext cx="976068" cy="97606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dirty="0" err="1"/>
            <a:t>Species</a:t>
          </a:r>
          <a:endParaRPr lang="en-US" sz="900" kern="1200" dirty="0"/>
        </a:p>
      </dsp:txBody>
      <dsp:txXfrm>
        <a:off x="1151506" y="882528"/>
        <a:ext cx="585641" cy="536837"/>
      </dsp:txXfrm>
    </dsp:sp>
    <dsp:sp modelId="{8378E122-2CDF-4D8C-933B-F0211DB3751F}">
      <dsp:nvSpPr>
        <dsp:cNvPr id="0" name=""/>
        <dsp:cNvSpPr/>
      </dsp:nvSpPr>
      <dsp:spPr>
        <a:xfrm>
          <a:off x="148595" y="630377"/>
          <a:ext cx="976068" cy="97606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dirty="0" err="1"/>
            <a:t>MPAs</a:t>
          </a:r>
          <a:endParaRPr lang="en-US" sz="900" kern="1200" dirty="0"/>
        </a:p>
      </dsp:txBody>
      <dsp:txXfrm>
        <a:off x="240508" y="882528"/>
        <a:ext cx="585641" cy="5368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4FFE2-CC13-4261-8E48-5CAADF79C05A}">
      <dsp:nvSpPr>
        <dsp:cNvPr id="0" name=""/>
        <dsp:cNvSpPr/>
      </dsp:nvSpPr>
      <dsp:spPr>
        <a:xfrm>
          <a:off x="500793" y="20334"/>
          <a:ext cx="976068" cy="97606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dirty="0"/>
            <a:t>Program coordination</a:t>
          </a:r>
          <a:endParaRPr lang="en-US" sz="900" kern="1200" dirty="0"/>
        </a:p>
      </dsp:txBody>
      <dsp:txXfrm>
        <a:off x="630936" y="191146"/>
        <a:ext cx="715783" cy="439230"/>
      </dsp:txXfrm>
    </dsp:sp>
    <dsp:sp modelId="{64D3EFC7-BFDE-43C6-8CC3-116CE3CE4603}">
      <dsp:nvSpPr>
        <dsp:cNvPr id="0" name=""/>
        <dsp:cNvSpPr/>
      </dsp:nvSpPr>
      <dsp:spPr>
        <a:xfrm>
          <a:off x="852991" y="630377"/>
          <a:ext cx="976068" cy="97606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dirty="0" err="1"/>
            <a:t>Species</a:t>
          </a:r>
          <a:endParaRPr lang="en-US" sz="900" kern="1200" dirty="0"/>
        </a:p>
      </dsp:txBody>
      <dsp:txXfrm>
        <a:off x="1151506" y="882528"/>
        <a:ext cx="585641" cy="536837"/>
      </dsp:txXfrm>
    </dsp:sp>
    <dsp:sp modelId="{8378E122-2CDF-4D8C-933B-F0211DB3751F}">
      <dsp:nvSpPr>
        <dsp:cNvPr id="0" name=""/>
        <dsp:cNvSpPr/>
      </dsp:nvSpPr>
      <dsp:spPr>
        <a:xfrm>
          <a:off x="148595" y="630377"/>
          <a:ext cx="976068" cy="97606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fr-FR" sz="900" kern="1200" dirty="0" err="1"/>
            <a:t>MPAs</a:t>
          </a:r>
          <a:endParaRPr lang="en-US" sz="900" kern="1200" dirty="0"/>
        </a:p>
      </dsp:txBody>
      <dsp:txXfrm>
        <a:off x="240508" y="882528"/>
        <a:ext cx="585641" cy="5368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4FFE2-CC13-4261-8E48-5CAADF79C05A}">
      <dsp:nvSpPr>
        <dsp:cNvPr id="0" name=""/>
        <dsp:cNvSpPr/>
      </dsp:nvSpPr>
      <dsp:spPr>
        <a:xfrm>
          <a:off x="500793" y="20334"/>
          <a:ext cx="976068" cy="976068"/>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fr-FR" sz="800" kern="1200" dirty="0"/>
            <a:t>Program coordination</a:t>
          </a:r>
          <a:endParaRPr lang="en-US" sz="800" kern="1200" dirty="0"/>
        </a:p>
      </dsp:txBody>
      <dsp:txXfrm>
        <a:off x="630936" y="191146"/>
        <a:ext cx="715783" cy="439230"/>
      </dsp:txXfrm>
    </dsp:sp>
    <dsp:sp modelId="{64D3EFC7-BFDE-43C6-8CC3-116CE3CE4603}">
      <dsp:nvSpPr>
        <dsp:cNvPr id="0" name=""/>
        <dsp:cNvSpPr/>
      </dsp:nvSpPr>
      <dsp:spPr>
        <a:xfrm>
          <a:off x="852991" y="630377"/>
          <a:ext cx="976068" cy="976068"/>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fr-FR" sz="800" kern="1200" dirty="0" err="1"/>
            <a:t>Ecosystems</a:t>
          </a:r>
          <a:endParaRPr lang="en-US" sz="800" kern="1200" dirty="0"/>
        </a:p>
      </dsp:txBody>
      <dsp:txXfrm>
        <a:off x="1151506" y="882528"/>
        <a:ext cx="585641" cy="536837"/>
      </dsp:txXfrm>
    </dsp:sp>
    <dsp:sp modelId="{8378E122-2CDF-4D8C-933B-F0211DB3751F}">
      <dsp:nvSpPr>
        <dsp:cNvPr id="0" name=""/>
        <dsp:cNvSpPr/>
      </dsp:nvSpPr>
      <dsp:spPr>
        <a:xfrm>
          <a:off x="148595" y="630377"/>
          <a:ext cx="976068" cy="976068"/>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r>
            <a:rPr lang="fr-FR" sz="800" kern="1200" dirty="0" err="1"/>
            <a:t>MPAs</a:t>
          </a:r>
          <a:endParaRPr lang="en-US" sz="800" kern="1200" dirty="0"/>
        </a:p>
      </dsp:txBody>
      <dsp:txXfrm>
        <a:off x="240508" y="882528"/>
        <a:ext cx="585641" cy="5368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8F50D-DF72-40E7-8DC1-8F93757B94C5}">
      <dsp:nvSpPr>
        <dsp:cNvPr id="0" name=""/>
        <dsp:cNvSpPr/>
      </dsp:nvSpPr>
      <dsp:spPr>
        <a:xfrm>
          <a:off x="3618551" y="1519694"/>
          <a:ext cx="2017355" cy="1238313"/>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endParaRPr lang="fr-GP" sz="1000" kern="1200"/>
        </a:p>
        <a:p>
          <a:pPr marL="57150" lvl="1" indent="-57150" algn="l" defTabSz="444500">
            <a:lnSpc>
              <a:spcPct val="90000"/>
            </a:lnSpc>
            <a:spcBef>
              <a:spcPct val="0"/>
            </a:spcBef>
            <a:spcAft>
              <a:spcPct val="15000"/>
            </a:spcAft>
            <a:buChar char="•"/>
          </a:pPr>
          <a:endParaRPr lang="fr-GP" sz="1000" kern="1200"/>
        </a:p>
        <a:p>
          <a:pPr marL="57150" lvl="1" indent="-57150" algn="l" defTabSz="444500">
            <a:lnSpc>
              <a:spcPct val="90000"/>
            </a:lnSpc>
            <a:spcBef>
              <a:spcPct val="0"/>
            </a:spcBef>
            <a:spcAft>
              <a:spcPct val="15000"/>
            </a:spcAft>
            <a:buChar char="•"/>
          </a:pPr>
          <a:r>
            <a:rPr lang="en-US" sz="1000" b="1" kern="1200"/>
            <a:t>Measure </a:t>
          </a:r>
          <a:r>
            <a:rPr lang="en-US" sz="1000" b="0" kern="1200"/>
            <a:t>results and compare them to expectation</a:t>
          </a:r>
          <a:endParaRPr lang="fr-GP" sz="1000" b="0" kern="1200"/>
        </a:p>
      </dsp:txBody>
      <dsp:txXfrm>
        <a:off x="4250960" y="1856475"/>
        <a:ext cx="1357744" cy="874331"/>
      </dsp:txXfrm>
    </dsp:sp>
    <dsp:sp modelId="{396C82E7-D82F-4425-989E-D09DF11AE70E}">
      <dsp:nvSpPr>
        <dsp:cNvPr id="0" name=""/>
        <dsp:cNvSpPr/>
      </dsp:nvSpPr>
      <dsp:spPr>
        <a:xfrm>
          <a:off x="424447" y="1427409"/>
          <a:ext cx="2015568" cy="1436751"/>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b" anchorCtr="0">
          <a:noAutofit/>
        </a:bodyPr>
        <a:lstStyle/>
        <a:p>
          <a:pPr marL="0" lvl="1" indent="-57150" algn="l" defTabSz="444500">
            <a:lnSpc>
              <a:spcPct val="90000"/>
            </a:lnSpc>
            <a:spcBef>
              <a:spcPct val="0"/>
            </a:spcBef>
            <a:spcAft>
              <a:spcPts val="0"/>
            </a:spcAft>
            <a:buChar char="•"/>
          </a:pPr>
          <a:r>
            <a:rPr lang="en-US" sz="1000" b="1" kern="1200"/>
            <a:t>Act and correct</a:t>
          </a:r>
          <a:endParaRPr lang="fr-GP" sz="1000" kern="1200"/>
        </a:p>
        <a:p>
          <a:pPr marL="57150" lvl="1" indent="-57150" algn="l" defTabSz="444500">
            <a:lnSpc>
              <a:spcPct val="90000"/>
            </a:lnSpc>
            <a:spcBef>
              <a:spcPct val="0"/>
            </a:spcBef>
            <a:spcAft>
              <a:spcPts val="0"/>
            </a:spcAft>
            <a:buChar char="•"/>
          </a:pPr>
          <a:r>
            <a:rPr lang="en-US" sz="1000" kern="1200"/>
            <a:t>Identify the causes of variances between the results and expectation. </a:t>
          </a:r>
          <a:endParaRPr lang="fr-GP" sz="1000" kern="1200"/>
        </a:p>
        <a:p>
          <a:pPr marL="57150" lvl="1" indent="-57150" algn="l" defTabSz="444500">
            <a:lnSpc>
              <a:spcPct val="90000"/>
            </a:lnSpc>
            <a:spcBef>
              <a:spcPct val="0"/>
            </a:spcBef>
            <a:spcAft>
              <a:spcPts val="0"/>
            </a:spcAft>
            <a:buChar char="•"/>
          </a:pPr>
          <a:r>
            <a:rPr lang="en-US" sz="1000" kern="1200"/>
            <a:t>Identify new points of intervention,</a:t>
          </a:r>
          <a:endParaRPr lang="fr-GP" sz="1000" kern="1200"/>
        </a:p>
        <a:p>
          <a:pPr marL="57150" lvl="1" indent="-57150" algn="l" defTabSz="444500">
            <a:lnSpc>
              <a:spcPct val="90000"/>
            </a:lnSpc>
            <a:spcBef>
              <a:spcPct val="0"/>
            </a:spcBef>
            <a:spcAft>
              <a:spcPts val="0"/>
            </a:spcAft>
            <a:buChar char="•"/>
          </a:pPr>
          <a:r>
            <a:rPr lang="en-US" sz="1000" kern="1200"/>
            <a:t>Redefine processes if necessary</a:t>
          </a:r>
          <a:endParaRPr lang="fr-GP" sz="1000" kern="1200"/>
        </a:p>
      </dsp:txBody>
      <dsp:txXfrm>
        <a:off x="456008" y="1818158"/>
        <a:ext cx="1347776" cy="1014441"/>
      </dsp:txXfrm>
    </dsp:sp>
    <dsp:sp modelId="{77301A1B-4C79-46E4-ADF6-1E9D2B6EAE8B}">
      <dsp:nvSpPr>
        <dsp:cNvPr id="0" name=""/>
        <dsp:cNvSpPr/>
      </dsp:nvSpPr>
      <dsp:spPr>
        <a:xfrm>
          <a:off x="3629011" y="115287"/>
          <a:ext cx="2011061" cy="1199587"/>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fr-FR" sz="1000" b="1" kern="1200"/>
            <a:t>DO</a:t>
          </a:r>
          <a:br>
            <a:rPr lang="fr-FR" sz="1000" b="1" kern="1200"/>
          </a:br>
          <a:r>
            <a:rPr lang="en-US" sz="1000" kern="1200"/>
            <a:t>the planned tasks</a:t>
          </a:r>
          <a:endParaRPr lang="fr-GP" sz="1000" kern="1200"/>
        </a:p>
      </dsp:txBody>
      <dsp:txXfrm>
        <a:off x="4258680" y="141638"/>
        <a:ext cx="1355040" cy="846988"/>
      </dsp:txXfrm>
    </dsp:sp>
    <dsp:sp modelId="{3118D40E-90FF-41E3-A726-A56453C0F3E4}">
      <dsp:nvSpPr>
        <dsp:cNvPr id="0" name=""/>
        <dsp:cNvSpPr/>
      </dsp:nvSpPr>
      <dsp:spPr>
        <a:xfrm>
          <a:off x="421481" y="130211"/>
          <a:ext cx="2011061" cy="1199623"/>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fr-FR" sz="1000" b="1" kern="1200"/>
            <a:t>Plan</a:t>
          </a:r>
          <a:r>
            <a:rPr lang="fr-FR" sz="1000" kern="1200"/>
            <a:t> the work</a:t>
          </a:r>
          <a:endParaRPr lang="fr-GP" sz="1000" kern="1200"/>
        </a:p>
        <a:p>
          <a:pPr marL="57150" lvl="1" indent="-57150" algn="l" defTabSz="444500">
            <a:lnSpc>
              <a:spcPct val="90000"/>
            </a:lnSpc>
            <a:spcBef>
              <a:spcPct val="0"/>
            </a:spcBef>
            <a:spcAft>
              <a:spcPct val="15000"/>
            </a:spcAft>
            <a:buChar char="•"/>
          </a:pPr>
          <a:r>
            <a:rPr lang="en-US" sz="1000" kern="1200"/>
            <a:t>Establish the objectives,</a:t>
          </a:r>
          <a:endParaRPr lang="fr-GP" sz="1000" kern="1200"/>
        </a:p>
        <a:p>
          <a:pPr marL="57150" lvl="1" indent="-57150" algn="l" defTabSz="444500">
            <a:lnSpc>
              <a:spcPct val="90000"/>
            </a:lnSpc>
            <a:spcBef>
              <a:spcPct val="0"/>
            </a:spcBef>
            <a:spcAft>
              <a:spcPct val="15000"/>
            </a:spcAft>
            <a:buChar char="•"/>
          </a:pPr>
          <a:r>
            <a:rPr lang="en-US" sz="1000" kern="1200"/>
            <a:t>Define the tasks, </a:t>
          </a:r>
          <a:endParaRPr lang="fr-GP" sz="1000" kern="1200"/>
        </a:p>
        <a:p>
          <a:pPr marL="57150" lvl="1" indent="-57150" algn="l" defTabSz="444500">
            <a:lnSpc>
              <a:spcPct val="90000"/>
            </a:lnSpc>
            <a:spcBef>
              <a:spcPct val="0"/>
            </a:spcBef>
            <a:spcAft>
              <a:spcPct val="15000"/>
            </a:spcAft>
            <a:buChar char="•"/>
          </a:pPr>
          <a:r>
            <a:rPr lang="en-US" sz="1000" kern="1200"/>
            <a:t>Specify the missions and responsibilities</a:t>
          </a:r>
          <a:endParaRPr lang="fr-GP" sz="1000" kern="1200"/>
        </a:p>
      </dsp:txBody>
      <dsp:txXfrm>
        <a:off x="447833" y="156563"/>
        <a:ext cx="1355038" cy="847013"/>
      </dsp:txXfrm>
    </dsp:sp>
    <dsp:sp modelId="{43DECDE9-358A-457C-A9D6-76103AF00367}">
      <dsp:nvSpPr>
        <dsp:cNvPr id="0" name=""/>
        <dsp:cNvSpPr/>
      </dsp:nvSpPr>
      <dsp:spPr>
        <a:xfrm>
          <a:off x="1765459" y="190659"/>
          <a:ext cx="1223176" cy="1223176"/>
        </a:xfrm>
        <a:prstGeom prst="pieWedg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a:t>PLAN</a:t>
          </a:r>
          <a:endParaRPr lang="fr-GP" sz="1400" kern="1200"/>
        </a:p>
      </dsp:txBody>
      <dsp:txXfrm>
        <a:off x="2123719" y="548919"/>
        <a:ext cx="864916" cy="864916"/>
      </dsp:txXfrm>
    </dsp:sp>
    <dsp:sp modelId="{E4E5B306-4082-4001-ABA2-8B94A29EDFCC}">
      <dsp:nvSpPr>
        <dsp:cNvPr id="0" name=""/>
        <dsp:cNvSpPr/>
      </dsp:nvSpPr>
      <dsp:spPr>
        <a:xfrm rot="5400000">
          <a:off x="3045133" y="190659"/>
          <a:ext cx="1223176" cy="1223176"/>
        </a:xfrm>
        <a:prstGeom prst="pieWedg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a:t>DO</a:t>
          </a:r>
          <a:endParaRPr lang="fr-GP" sz="1400" kern="1200"/>
        </a:p>
      </dsp:txBody>
      <dsp:txXfrm rot="-5400000">
        <a:off x="3045133" y="548919"/>
        <a:ext cx="864916" cy="864916"/>
      </dsp:txXfrm>
    </dsp:sp>
    <dsp:sp modelId="{249748C7-5F56-423F-B3F1-A757E14ED486}">
      <dsp:nvSpPr>
        <dsp:cNvPr id="0" name=""/>
        <dsp:cNvSpPr/>
      </dsp:nvSpPr>
      <dsp:spPr>
        <a:xfrm rot="10800000">
          <a:off x="3045133" y="1470333"/>
          <a:ext cx="1223176" cy="1223176"/>
        </a:xfrm>
        <a:prstGeom prst="pieWedg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a:t>CHECK</a:t>
          </a:r>
          <a:endParaRPr lang="fr-GP" sz="1400" kern="1200"/>
        </a:p>
      </dsp:txBody>
      <dsp:txXfrm rot="10800000">
        <a:off x="3045133" y="1470333"/>
        <a:ext cx="864916" cy="864916"/>
      </dsp:txXfrm>
    </dsp:sp>
    <dsp:sp modelId="{1BA034FD-688E-4896-8188-C4CB4C6C8A3A}">
      <dsp:nvSpPr>
        <dsp:cNvPr id="0" name=""/>
        <dsp:cNvSpPr/>
      </dsp:nvSpPr>
      <dsp:spPr>
        <a:xfrm rot="16200000">
          <a:off x="1765459" y="1470333"/>
          <a:ext cx="1223176" cy="1223176"/>
        </a:xfrm>
        <a:prstGeom prst="pieWedg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l" defTabSz="622300">
            <a:lnSpc>
              <a:spcPct val="90000"/>
            </a:lnSpc>
            <a:spcBef>
              <a:spcPct val="0"/>
            </a:spcBef>
            <a:spcAft>
              <a:spcPct val="35000"/>
            </a:spcAft>
            <a:buNone/>
          </a:pPr>
          <a:r>
            <a:rPr lang="fr-FR" sz="1400" kern="1200"/>
            <a:t>ACT</a:t>
          </a:r>
          <a:endParaRPr lang="fr-GP" sz="1400" kern="1200"/>
        </a:p>
      </dsp:txBody>
      <dsp:txXfrm rot="5400000">
        <a:off x="2123719" y="1470333"/>
        <a:ext cx="864916" cy="864916"/>
      </dsp:txXfrm>
    </dsp:sp>
    <dsp:sp modelId="{1A480171-3E10-4C48-88E1-127FFC98FDF4}">
      <dsp:nvSpPr>
        <dsp:cNvPr id="0" name=""/>
        <dsp:cNvSpPr/>
      </dsp:nvSpPr>
      <dsp:spPr>
        <a:xfrm>
          <a:off x="2805724" y="1187845"/>
          <a:ext cx="422320" cy="367235"/>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 modelId="{538C46BF-00AA-49D2-8FD0-E47A718C3FD8}">
      <dsp:nvSpPr>
        <dsp:cNvPr id="0" name=""/>
        <dsp:cNvSpPr/>
      </dsp:nvSpPr>
      <dsp:spPr>
        <a:xfrm rot="10800000">
          <a:off x="2805724" y="1329089"/>
          <a:ext cx="422320" cy="367235"/>
        </a:xfrm>
        <a:prstGeom prst="circularArrow">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FA3F3-878D-489D-ABE9-E980BCEB8C64}">
      <dsp:nvSpPr>
        <dsp:cNvPr id="0" name=""/>
        <dsp:cNvSpPr/>
      </dsp:nvSpPr>
      <dsp:spPr>
        <a:xfrm>
          <a:off x="7835" y="1589"/>
          <a:ext cx="6556501" cy="1168232"/>
        </a:xfrm>
        <a:prstGeom prst="roundRect">
          <a:avLst>
            <a:gd name="adj" fmla="val 10000"/>
          </a:avLst>
        </a:prstGeom>
        <a:solidFill>
          <a:srgbClr val="4D872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kern="1200"/>
            <a:t>Quality of service</a:t>
          </a:r>
          <a:endParaRPr lang="fr-GP" sz="1800" kern="1200"/>
        </a:p>
      </dsp:txBody>
      <dsp:txXfrm>
        <a:off x="42051" y="35805"/>
        <a:ext cx="6488069" cy="1099800"/>
      </dsp:txXfrm>
    </dsp:sp>
    <dsp:sp modelId="{A49BF6D2-9EAE-48CC-A39E-76035B8D924C}">
      <dsp:nvSpPr>
        <dsp:cNvPr id="0" name=""/>
        <dsp:cNvSpPr/>
      </dsp:nvSpPr>
      <dsp:spPr>
        <a:xfrm>
          <a:off x="7835" y="1291864"/>
          <a:ext cx="2569745" cy="1168232"/>
        </a:xfrm>
        <a:prstGeom prst="roundRect">
          <a:avLst>
            <a:gd name="adj" fmla="val 10000"/>
          </a:avLst>
        </a:prstGeom>
        <a:solidFill>
          <a:srgbClr val="5EA52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Internal improvement</a:t>
          </a:r>
          <a:endParaRPr lang="fr-GP" sz="1100" kern="1200" dirty="0"/>
        </a:p>
      </dsp:txBody>
      <dsp:txXfrm>
        <a:off x="42051" y="1326080"/>
        <a:ext cx="2501313" cy="1099800"/>
      </dsp:txXfrm>
    </dsp:sp>
    <dsp:sp modelId="{40BE10BC-AD72-49B2-9535-319BE1C066D5}">
      <dsp:nvSpPr>
        <dsp:cNvPr id="0" name=""/>
        <dsp:cNvSpPr/>
      </dsp:nvSpPr>
      <dsp:spPr>
        <a:xfrm>
          <a:off x="7835" y="2582138"/>
          <a:ext cx="1258445" cy="1168232"/>
        </a:xfrm>
        <a:prstGeom prst="roundRect">
          <a:avLst>
            <a:gd name="adj" fmla="val 10000"/>
          </a:avLst>
        </a:prstGeom>
        <a:solidFill>
          <a:srgbClr val="B0E09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1.1.1- </a:t>
          </a:r>
          <a:r>
            <a:rPr lang="fr-FR" sz="1100" kern="1200" dirty="0" err="1">
              <a:solidFill>
                <a:schemeClr val="tx1"/>
              </a:solidFill>
            </a:rPr>
            <a:t>Resilience</a:t>
          </a:r>
          <a:endParaRPr lang="fr-GP" sz="1100" kern="1200" dirty="0">
            <a:solidFill>
              <a:schemeClr val="tx1"/>
            </a:solidFill>
          </a:endParaRPr>
        </a:p>
      </dsp:txBody>
      <dsp:txXfrm>
        <a:off x="42051" y="2616354"/>
        <a:ext cx="1190013" cy="1099800"/>
      </dsp:txXfrm>
    </dsp:sp>
    <dsp:sp modelId="{ADC6309C-E8E7-4C02-82B0-D5ABA6F01660}">
      <dsp:nvSpPr>
        <dsp:cNvPr id="0" name=""/>
        <dsp:cNvSpPr/>
      </dsp:nvSpPr>
      <dsp:spPr>
        <a:xfrm>
          <a:off x="7835" y="3872413"/>
          <a:ext cx="1258445" cy="1168232"/>
        </a:xfrm>
        <a:prstGeom prst="roundRect">
          <a:avLst>
            <a:gd name="adj" fmla="val 10000"/>
          </a:avLst>
        </a:prstGeom>
        <a:solidFill>
          <a:srgbClr val="B0E09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err="1">
              <a:solidFill>
                <a:schemeClr val="tx1"/>
              </a:solidFill>
            </a:rPr>
            <a:t>Turn</a:t>
          </a:r>
          <a:r>
            <a:rPr lang="fr-FR" sz="1100" kern="1200" dirty="0">
              <a:solidFill>
                <a:schemeClr val="tx1"/>
              </a:solidFill>
            </a:rPr>
            <a:t> over Rate</a:t>
          </a:r>
          <a:br>
            <a:rPr lang="fr-FR" sz="1100" kern="1200" dirty="0">
              <a:solidFill>
                <a:schemeClr val="tx1"/>
              </a:solidFill>
            </a:rPr>
          </a:br>
          <a:r>
            <a:rPr lang="fr-FR" sz="1100" kern="1200" dirty="0">
              <a:solidFill>
                <a:schemeClr val="tx1"/>
              </a:solidFill>
            </a:rPr>
            <a:t>Nb. of </a:t>
          </a:r>
          <a:r>
            <a:rPr lang="fr-FR" sz="1100" kern="1200" dirty="0" err="1">
              <a:solidFill>
                <a:schemeClr val="tx1"/>
              </a:solidFill>
            </a:rPr>
            <a:t>financial</a:t>
          </a:r>
          <a:r>
            <a:rPr lang="fr-FR" sz="1100" kern="1200" dirty="0">
              <a:solidFill>
                <a:schemeClr val="tx1"/>
              </a:solidFill>
            </a:rPr>
            <a:t> </a:t>
          </a:r>
          <a:r>
            <a:rPr lang="fr-FR" sz="1100" kern="1200" dirty="0" err="1">
              <a:solidFill>
                <a:schemeClr val="tx1"/>
              </a:solidFill>
            </a:rPr>
            <a:t>resources</a:t>
          </a:r>
          <a:endParaRPr lang="fr-GP" sz="1100" kern="1200" dirty="0">
            <a:solidFill>
              <a:schemeClr val="tx1"/>
            </a:solidFill>
          </a:endParaRPr>
        </a:p>
      </dsp:txBody>
      <dsp:txXfrm>
        <a:off x="42051" y="3906629"/>
        <a:ext cx="1190013" cy="1099800"/>
      </dsp:txXfrm>
    </dsp:sp>
    <dsp:sp modelId="{D84B669D-B182-478E-BDF7-8AEA16BBE5ED}">
      <dsp:nvSpPr>
        <dsp:cNvPr id="0" name=""/>
        <dsp:cNvSpPr/>
      </dsp:nvSpPr>
      <dsp:spPr>
        <a:xfrm>
          <a:off x="1319135" y="2582138"/>
          <a:ext cx="1258445" cy="1168232"/>
        </a:xfrm>
        <a:prstGeom prst="roundRect">
          <a:avLst>
            <a:gd name="adj" fmla="val 10000"/>
          </a:avLst>
        </a:prstGeom>
        <a:solidFill>
          <a:srgbClr val="B0E09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1.1.2- </a:t>
          </a:r>
          <a:r>
            <a:rPr lang="fr-FR" sz="1100" kern="1200" dirty="0" err="1">
              <a:solidFill>
                <a:schemeClr val="tx1"/>
              </a:solidFill>
            </a:rPr>
            <a:t>Efficiency</a:t>
          </a:r>
          <a:endParaRPr lang="fr-GP" sz="1100" kern="1200" dirty="0">
            <a:solidFill>
              <a:schemeClr val="tx1"/>
            </a:solidFill>
          </a:endParaRPr>
        </a:p>
      </dsp:txBody>
      <dsp:txXfrm>
        <a:off x="1353351" y="2616354"/>
        <a:ext cx="1190013" cy="1099800"/>
      </dsp:txXfrm>
    </dsp:sp>
    <dsp:sp modelId="{E3E42126-1320-4470-80B1-7C5AB2E7D496}">
      <dsp:nvSpPr>
        <dsp:cNvPr id="0" name=""/>
        <dsp:cNvSpPr/>
      </dsp:nvSpPr>
      <dsp:spPr>
        <a:xfrm>
          <a:off x="1319135" y="3872413"/>
          <a:ext cx="1258445" cy="1168232"/>
        </a:xfrm>
        <a:prstGeom prst="roundRect">
          <a:avLst>
            <a:gd name="adj" fmla="val 10000"/>
          </a:avLst>
        </a:prstGeom>
        <a:solidFill>
          <a:srgbClr val="B0E09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err="1">
              <a:solidFill>
                <a:schemeClr val="tx1"/>
              </a:solidFill>
            </a:rPr>
            <a:t>Payment</a:t>
          </a:r>
          <a:r>
            <a:rPr lang="fr-FR" sz="1100" kern="1200" dirty="0">
              <a:solidFill>
                <a:schemeClr val="tx1"/>
              </a:solidFill>
            </a:rPr>
            <a:t> rate at 1st </a:t>
          </a:r>
          <a:r>
            <a:rPr lang="fr-FR" sz="1100" kern="1200" dirty="0" err="1">
              <a:solidFill>
                <a:schemeClr val="tx1"/>
              </a:solidFill>
            </a:rPr>
            <a:t>commitment</a:t>
          </a:r>
          <a:endParaRPr lang="fr-GP" sz="1100" kern="1200" dirty="0">
            <a:solidFill>
              <a:schemeClr val="tx1"/>
            </a:solidFill>
          </a:endParaRPr>
        </a:p>
      </dsp:txBody>
      <dsp:txXfrm>
        <a:off x="1353351" y="3906629"/>
        <a:ext cx="1190013" cy="1099800"/>
      </dsp:txXfrm>
    </dsp:sp>
    <dsp:sp modelId="{D1080E05-6CB4-44F5-AB95-CAEA95B0E505}">
      <dsp:nvSpPr>
        <dsp:cNvPr id="0" name=""/>
        <dsp:cNvSpPr/>
      </dsp:nvSpPr>
      <dsp:spPr>
        <a:xfrm>
          <a:off x="2683290" y="1291864"/>
          <a:ext cx="3881046" cy="1168232"/>
        </a:xfrm>
        <a:prstGeom prst="roundRect">
          <a:avLst>
            <a:gd name="adj" fmla="val 10000"/>
          </a:avLst>
        </a:prstGeom>
        <a:solidFill>
          <a:schemeClr val="accent3">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Provided service</a:t>
          </a:r>
          <a:endParaRPr lang="fr-GP" sz="1100" kern="1200"/>
        </a:p>
      </dsp:txBody>
      <dsp:txXfrm>
        <a:off x="2717506" y="1326080"/>
        <a:ext cx="3812614" cy="1099800"/>
      </dsp:txXfrm>
    </dsp:sp>
    <dsp:sp modelId="{2964732B-FCC5-4425-8B19-E5E118913116}">
      <dsp:nvSpPr>
        <dsp:cNvPr id="0" name=""/>
        <dsp:cNvSpPr/>
      </dsp:nvSpPr>
      <dsp:spPr>
        <a:xfrm>
          <a:off x="2683290" y="2582138"/>
          <a:ext cx="1258445" cy="1168232"/>
        </a:xfrm>
        <a:prstGeom prst="roundRect">
          <a:avLst>
            <a:gd name="adj" fmla="val 10000"/>
          </a:avLst>
        </a:prstGeom>
        <a:solidFill>
          <a:schemeClr val="accent3">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1.2.1- </a:t>
          </a:r>
          <a:r>
            <a:rPr lang="en-US" sz="1100" kern="1200" dirty="0">
              <a:solidFill>
                <a:schemeClr val="tx1"/>
              </a:solidFill>
            </a:rPr>
            <a:t>Scientific and technical assistance</a:t>
          </a:r>
          <a:endParaRPr lang="fr-GP" sz="1100" kern="1200" dirty="0">
            <a:solidFill>
              <a:schemeClr val="tx1"/>
            </a:solidFill>
          </a:endParaRPr>
        </a:p>
      </dsp:txBody>
      <dsp:txXfrm>
        <a:off x="2717506" y="2616354"/>
        <a:ext cx="1190013" cy="1099800"/>
      </dsp:txXfrm>
    </dsp:sp>
    <dsp:sp modelId="{1861F99C-3184-4020-8CE4-E700B73A0231}">
      <dsp:nvSpPr>
        <dsp:cNvPr id="0" name=""/>
        <dsp:cNvSpPr/>
      </dsp:nvSpPr>
      <dsp:spPr>
        <a:xfrm>
          <a:off x="2683290" y="3872413"/>
          <a:ext cx="1258445" cy="1168232"/>
        </a:xfrm>
        <a:prstGeom prst="roundRect">
          <a:avLst>
            <a:gd name="adj" fmla="val 10000"/>
          </a:avLst>
        </a:prstGeom>
        <a:solidFill>
          <a:schemeClr val="accent3">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Nb new sites</a:t>
          </a:r>
          <a:br>
            <a:rPr lang="fr-FR" sz="1100" kern="1200" dirty="0">
              <a:solidFill>
                <a:schemeClr val="tx1"/>
              </a:solidFill>
            </a:rPr>
          </a:br>
          <a:r>
            <a:rPr lang="fr-FR" sz="1100" kern="1200" dirty="0">
              <a:solidFill>
                <a:schemeClr val="tx1"/>
              </a:solidFill>
            </a:rPr>
            <a:t>Nb new </a:t>
          </a:r>
          <a:r>
            <a:rPr lang="fr-FR" sz="1100" kern="1200" dirty="0" err="1">
              <a:solidFill>
                <a:schemeClr val="tx1"/>
              </a:solidFill>
            </a:rPr>
            <a:t>species</a:t>
          </a:r>
          <a:endParaRPr lang="fr-FR" sz="1100" kern="1200" dirty="0">
            <a:solidFill>
              <a:schemeClr val="tx1"/>
            </a:solidFill>
          </a:endParaRPr>
        </a:p>
        <a:p>
          <a:pPr marL="0" lvl="0" indent="0" algn="ctr" defTabSz="488950">
            <a:lnSpc>
              <a:spcPct val="90000"/>
            </a:lnSpc>
            <a:spcBef>
              <a:spcPct val="0"/>
            </a:spcBef>
            <a:spcAft>
              <a:spcPct val="35000"/>
            </a:spcAft>
            <a:buNone/>
          </a:pPr>
          <a:r>
            <a:rPr lang="fr-FR" sz="1100" kern="1200" dirty="0">
              <a:solidFill>
                <a:schemeClr val="tx1"/>
              </a:solidFill>
            </a:rPr>
            <a:t> Nb exemption report</a:t>
          </a:r>
          <a:endParaRPr lang="fr-GP" sz="1100" kern="1200" dirty="0">
            <a:solidFill>
              <a:schemeClr val="tx1"/>
            </a:solidFill>
          </a:endParaRPr>
        </a:p>
      </dsp:txBody>
      <dsp:txXfrm>
        <a:off x="2717506" y="3906629"/>
        <a:ext cx="1190013" cy="1099800"/>
      </dsp:txXfrm>
    </dsp:sp>
    <dsp:sp modelId="{26A04A2E-8B52-4286-92CF-BEA19231BAAC}">
      <dsp:nvSpPr>
        <dsp:cNvPr id="0" name=""/>
        <dsp:cNvSpPr/>
      </dsp:nvSpPr>
      <dsp:spPr>
        <a:xfrm>
          <a:off x="3994591" y="2582138"/>
          <a:ext cx="1258445" cy="1168232"/>
        </a:xfrm>
        <a:prstGeom prst="roundRect">
          <a:avLst>
            <a:gd name="adj" fmla="val 10000"/>
          </a:avLst>
        </a:prstGeom>
        <a:solidFill>
          <a:schemeClr val="accent3">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1.2.2- </a:t>
          </a:r>
          <a:r>
            <a:rPr lang="fr-FR" sz="1100" kern="1200" dirty="0" err="1">
              <a:solidFill>
                <a:schemeClr val="tx1"/>
              </a:solidFill>
            </a:rPr>
            <a:t>Regional</a:t>
          </a:r>
          <a:r>
            <a:rPr lang="fr-FR" sz="1100" kern="1200" dirty="0">
              <a:solidFill>
                <a:schemeClr val="tx1"/>
              </a:solidFill>
            </a:rPr>
            <a:t> </a:t>
          </a:r>
          <a:r>
            <a:rPr lang="fr-FR" sz="1100" kern="1200" dirty="0" err="1">
              <a:solidFill>
                <a:schemeClr val="tx1"/>
              </a:solidFill>
            </a:rPr>
            <a:t>Cooperation</a:t>
          </a:r>
          <a:endParaRPr lang="fr-GP" sz="1100" kern="1200" dirty="0">
            <a:solidFill>
              <a:schemeClr val="tx1"/>
            </a:solidFill>
          </a:endParaRPr>
        </a:p>
      </dsp:txBody>
      <dsp:txXfrm>
        <a:off x="4028807" y="2616354"/>
        <a:ext cx="1190013" cy="1099800"/>
      </dsp:txXfrm>
    </dsp:sp>
    <dsp:sp modelId="{E5B024B0-334A-434F-8662-B8A84D600FBF}">
      <dsp:nvSpPr>
        <dsp:cNvPr id="0" name=""/>
        <dsp:cNvSpPr/>
      </dsp:nvSpPr>
      <dsp:spPr>
        <a:xfrm>
          <a:off x="3994591" y="3872413"/>
          <a:ext cx="1258445" cy="1168232"/>
        </a:xfrm>
        <a:prstGeom prst="roundRect">
          <a:avLst>
            <a:gd name="adj" fmla="val 10000"/>
          </a:avLst>
        </a:prstGeom>
        <a:solidFill>
          <a:srgbClr val="265991">
            <a:lumMod val="40000"/>
            <a:lumOff val="6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Nb cross-border or interregional projects supported</a:t>
          </a:r>
          <a:endParaRPr lang="fr-GP" sz="1100" kern="1200" dirty="0">
            <a:solidFill>
              <a:schemeClr val="tx1"/>
            </a:solidFill>
          </a:endParaRPr>
        </a:p>
      </dsp:txBody>
      <dsp:txXfrm>
        <a:off x="4028807" y="3906629"/>
        <a:ext cx="1190013" cy="1099800"/>
      </dsp:txXfrm>
    </dsp:sp>
    <dsp:sp modelId="{1EEA7B96-476E-4CFF-8DC2-0045C0531F58}">
      <dsp:nvSpPr>
        <dsp:cNvPr id="0" name=""/>
        <dsp:cNvSpPr/>
      </dsp:nvSpPr>
      <dsp:spPr>
        <a:xfrm>
          <a:off x="5305891" y="2582138"/>
          <a:ext cx="1258445" cy="1168232"/>
        </a:xfrm>
        <a:prstGeom prst="roundRect">
          <a:avLst>
            <a:gd name="adj" fmla="val 10000"/>
          </a:avLst>
        </a:prstGeom>
        <a:solidFill>
          <a:schemeClr val="accent3">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1.2.3-</a:t>
          </a:r>
          <a:r>
            <a:rPr lang="en-US" sz="1100" kern="1200" dirty="0">
              <a:solidFill>
                <a:schemeClr val="tx1"/>
              </a:solidFill>
            </a:rPr>
            <a:t>Support to species and areas conservation</a:t>
          </a:r>
          <a:endParaRPr lang="fr-GP" sz="1100" kern="1200" dirty="0">
            <a:solidFill>
              <a:schemeClr val="tx1"/>
            </a:solidFill>
          </a:endParaRPr>
        </a:p>
      </dsp:txBody>
      <dsp:txXfrm>
        <a:off x="5340107" y="2616354"/>
        <a:ext cx="1190013" cy="1099800"/>
      </dsp:txXfrm>
    </dsp:sp>
    <dsp:sp modelId="{79D48EB5-CE50-45F0-8D76-908642934B12}">
      <dsp:nvSpPr>
        <dsp:cNvPr id="0" name=""/>
        <dsp:cNvSpPr/>
      </dsp:nvSpPr>
      <dsp:spPr>
        <a:xfrm>
          <a:off x="5305891" y="3872413"/>
          <a:ext cx="1258445" cy="1168232"/>
        </a:xfrm>
        <a:prstGeom prst="roundRect">
          <a:avLst>
            <a:gd name="adj" fmla="val 10000"/>
          </a:avLst>
        </a:prstGeom>
        <a:solidFill>
          <a:schemeClr val="accent3">
            <a:lumMod val="40000"/>
            <a:lumOff val="6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Nb of projects to improve knowledge or conservation of species populations supported </a:t>
          </a:r>
          <a:endParaRPr lang="fr-GP" sz="1100" kern="1200" dirty="0">
            <a:solidFill>
              <a:schemeClr val="tx1"/>
            </a:solidFill>
          </a:endParaRPr>
        </a:p>
      </dsp:txBody>
      <dsp:txXfrm>
        <a:off x="5340107" y="3906629"/>
        <a:ext cx="1190013" cy="1099800"/>
      </dsp:txXfrm>
    </dsp:sp>
    <dsp:sp modelId="{7E8EE712-BFF9-4E7F-A318-7EE10DA60749}">
      <dsp:nvSpPr>
        <dsp:cNvPr id="0" name=""/>
        <dsp:cNvSpPr/>
      </dsp:nvSpPr>
      <dsp:spPr>
        <a:xfrm>
          <a:off x="6775755" y="1589"/>
          <a:ext cx="2622600" cy="1168232"/>
        </a:xfrm>
        <a:prstGeom prst="roundRect">
          <a:avLst>
            <a:gd name="adj" fmla="val 10000"/>
          </a:avLst>
        </a:prstGeom>
        <a:solidFill>
          <a:srgbClr val="BE54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Renown Visibility of SPAW Protocol</a:t>
          </a:r>
          <a:endParaRPr lang="fr-GP" sz="1800" kern="1200" dirty="0"/>
        </a:p>
      </dsp:txBody>
      <dsp:txXfrm>
        <a:off x="6809971" y="35805"/>
        <a:ext cx="2554168" cy="1099800"/>
      </dsp:txXfrm>
    </dsp:sp>
    <dsp:sp modelId="{A62975AC-A3CA-42FE-A8C4-92886A7F0EF3}">
      <dsp:nvSpPr>
        <dsp:cNvPr id="0" name=""/>
        <dsp:cNvSpPr/>
      </dsp:nvSpPr>
      <dsp:spPr>
        <a:xfrm>
          <a:off x="6775755" y="1291864"/>
          <a:ext cx="1258445" cy="1168232"/>
        </a:xfrm>
        <a:prstGeom prst="roundRect">
          <a:avLst>
            <a:gd name="adj" fmla="val 10000"/>
          </a:avLst>
        </a:prstGeom>
        <a:solidFill>
          <a:srgbClr val="BE540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Governance</a:t>
          </a:r>
          <a:endParaRPr lang="fr-GP" sz="1100" kern="1200"/>
        </a:p>
      </dsp:txBody>
      <dsp:txXfrm>
        <a:off x="6809971" y="1326080"/>
        <a:ext cx="1190013" cy="1099800"/>
      </dsp:txXfrm>
    </dsp:sp>
    <dsp:sp modelId="{99C794C4-D3B5-445F-A44D-A618A41CF1B7}">
      <dsp:nvSpPr>
        <dsp:cNvPr id="0" name=""/>
        <dsp:cNvSpPr/>
      </dsp:nvSpPr>
      <dsp:spPr>
        <a:xfrm>
          <a:off x="6775755" y="2582138"/>
          <a:ext cx="1258445" cy="1168232"/>
        </a:xfrm>
        <a:prstGeom prst="roundRect">
          <a:avLst>
            <a:gd name="adj" fmla="val 10000"/>
          </a:avLst>
        </a:prstGeom>
        <a:solidFill>
          <a:srgbClr val="F69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2.1.1-</a:t>
          </a:r>
          <a:r>
            <a:rPr lang="en-US" sz="1100" kern="1200" dirty="0">
              <a:solidFill>
                <a:schemeClr val="tx1"/>
              </a:solidFill>
            </a:rPr>
            <a:t>Other SPAW Protocol instances</a:t>
          </a:r>
          <a:endParaRPr lang="fr-GP" sz="1100" kern="1200" dirty="0">
            <a:solidFill>
              <a:schemeClr val="tx1"/>
            </a:solidFill>
          </a:endParaRPr>
        </a:p>
      </dsp:txBody>
      <dsp:txXfrm>
        <a:off x="6809971" y="2616354"/>
        <a:ext cx="1190013" cy="1099800"/>
      </dsp:txXfrm>
    </dsp:sp>
    <dsp:sp modelId="{E9694185-BB2E-4B90-A192-8BD0B3B1FC7C}">
      <dsp:nvSpPr>
        <dsp:cNvPr id="0" name=""/>
        <dsp:cNvSpPr/>
      </dsp:nvSpPr>
      <dsp:spPr>
        <a:xfrm>
          <a:off x="6775755" y="3872413"/>
          <a:ext cx="1258445" cy="1168232"/>
        </a:xfrm>
        <a:prstGeom prst="roundRect">
          <a:avLst>
            <a:gd name="adj" fmla="val 10000"/>
          </a:avLst>
        </a:prstGeom>
        <a:solidFill>
          <a:srgbClr val="F69F6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Nb of meetings with other RACs and RANs </a:t>
          </a:r>
          <a:endParaRPr lang="fr-GP" sz="1100" kern="1200" dirty="0">
            <a:solidFill>
              <a:schemeClr val="tx1"/>
            </a:solidFill>
          </a:endParaRPr>
        </a:p>
      </dsp:txBody>
      <dsp:txXfrm>
        <a:off x="6809971" y="3906629"/>
        <a:ext cx="1190013" cy="1099800"/>
      </dsp:txXfrm>
    </dsp:sp>
    <dsp:sp modelId="{566EC3C3-A20E-4995-9ABD-69841733F726}">
      <dsp:nvSpPr>
        <dsp:cNvPr id="0" name=""/>
        <dsp:cNvSpPr/>
      </dsp:nvSpPr>
      <dsp:spPr>
        <a:xfrm>
          <a:off x="8139910" y="1291864"/>
          <a:ext cx="1258445" cy="1168232"/>
        </a:xfrm>
        <a:prstGeom prst="roundRect">
          <a:avLst>
            <a:gd name="adj" fmla="val 10000"/>
          </a:avLst>
        </a:prstGeom>
        <a:solidFill>
          <a:srgbClr val="EC6B1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a:t>Communication</a:t>
          </a:r>
          <a:endParaRPr lang="fr-GP" sz="1100" kern="1200"/>
        </a:p>
      </dsp:txBody>
      <dsp:txXfrm>
        <a:off x="8174126" y="1326080"/>
        <a:ext cx="1190013" cy="1099800"/>
      </dsp:txXfrm>
    </dsp:sp>
    <dsp:sp modelId="{EEA121E8-ACE4-40FD-BE59-47FE386F585D}">
      <dsp:nvSpPr>
        <dsp:cNvPr id="0" name=""/>
        <dsp:cNvSpPr/>
      </dsp:nvSpPr>
      <dsp:spPr>
        <a:xfrm>
          <a:off x="8139910" y="2582138"/>
          <a:ext cx="1258445" cy="1168232"/>
        </a:xfrm>
        <a:prstGeom prst="roundRect">
          <a:avLst>
            <a:gd name="adj" fmla="val 10000"/>
          </a:avLst>
        </a:prstGeom>
        <a:solidFill>
          <a:srgbClr val="F4AA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kern="1200" dirty="0">
              <a:solidFill>
                <a:schemeClr val="tx1"/>
              </a:solidFill>
            </a:rPr>
            <a:t>2.2.1- </a:t>
          </a:r>
          <a:r>
            <a:rPr lang="fr-FR" sz="1100" kern="1200" dirty="0" err="1">
              <a:solidFill>
                <a:schemeClr val="tx1"/>
              </a:solidFill>
            </a:rPr>
            <a:t>Visibility</a:t>
          </a:r>
          <a:endParaRPr lang="fr-GP" sz="1100" kern="1200" dirty="0">
            <a:solidFill>
              <a:schemeClr val="tx1"/>
            </a:solidFill>
          </a:endParaRPr>
        </a:p>
      </dsp:txBody>
      <dsp:txXfrm>
        <a:off x="8174126" y="2616354"/>
        <a:ext cx="1190013" cy="1099800"/>
      </dsp:txXfrm>
    </dsp:sp>
    <dsp:sp modelId="{6735B040-8438-4C0B-818C-F5F1217263FE}">
      <dsp:nvSpPr>
        <dsp:cNvPr id="0" name=""/>
        <dsp:cNvSpPr/>
      </dsp:nvSpPr>
      <dsp:spPr>
        <a:xfrm>
          <a:off x="8119599" y="3872413"/>
          <a:ext cx="1258445" cy="1168232"/>
        </a:xfrm>
        <a:prstGeom prst="roundRect">
          <a:avLst>
            <a:gd name="adj" fmla="val 10000"/>
          </a:avLst>
        </a:prstGeom>
        <a:solidFill>
          <a:srgbClr val="F4AA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Nb of publications in professional networks</a:t>
          </a:r>
          <a:endParaRPr lang="fr-GP" sz="1100" kern="1200" dirty="0">
            <a:solidFill>
              <a:schemeClr val="tx1"/>
            </a:solidFill>
          </a:endParaRPr>
        </a:p>
      </dsp:txBody>
      <dsp:txXfrm>
        <a:off x="8153815" y="3906629"/>
        <a:ext cx="1190013" cy="1099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BC880E-1E85-4D14-9ADA-A651CED0475A}">
      <dsp:nvSpPr>
        <dsp:cNvPr id="0" name=""/>
        <dsp:cNvSpPr/>
      </dsp:nvSpPr>
      <dsp:spPr>
        <a:xfrm>
          <a:off x="1129" y="0"/>
          <a:ext cx="1850572" cy="50286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66675" rIns="33338" bIns="66675" numCol="1" spcCol="1270" anchor="ctr" anchorCtr="0">
          <a:noAutofit/>
        </a:bodyPr>
        <a:lstStyle/>
        <a:p>
          <a:pPr marL="0" lvl="0" indent="0" algn="ctr" defTabSz="1111250">
            <a:lnSpc>
              <a:spcPct val="90000"/>
            </a:lnSpc>
            <a:spcBef>
              <a:spcPct val="0"/>
            </a:spcBef>
            <a:spcAft>
              <a:spcPct val="35000"/>
            </a:spcAft>
            <a:buNone/>
          </a:pPr>
          <a:r>
            <a:rPr lang="fr-FR" sz="2500" kern="1200" dirty="0"/>
            <a:t>2023</a:t>
          </a:r>
          <a:endParaRPr lang="en-US" sz="2500" kern="1200" dirty="0"/>
        </a:p>
      </dsp:txBody>
      <dsp:txXfrm>
        <a:off x="1129" y="0"/>
        <a:ext cx="1724857" cy="502861"/>
      </dsp:txXfrm>
    </dsp:sp>
    <dsp:sp modelId="{1741C5DE-0E8F-4D1D-8AB0-09EE508D15C2}">
      <dsp:nvSpPr>
        <dsp:cNvPr id="0" name=""/>
        <dsp:cNvSpPr/>
      </dsp:nvSpPr>
      <dsp:spPr>
        <a:xfrm>
          <a:off x="1481588" y="0"/>
          <a:ext cx="1850572" cy="502861"/>
        </a:xfrm>
        <a:prstGeom prst="chevron">
          <a:avLst/>
        </a:prstGeom>
        <a:solidFill>
          <a:schemeClr val="accent3">
            <a:hueOff val="662049"/>
            <a:satOff val="-124"/>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fr-FR" sz="2500" kern="1200" dirty="0"/>
            <a:t>2024</a:t>
          </a:r>
          <a:endParaRPr lang="en-US" sz="2500" kern="1200" dirty="0"/>
        </a:p>
      </dsp:txBody>
      <dsp:txXfrm>
        <a:off x="1733019" y="0"/>
        <a:ext cx="1347711" cy="502861"/>
      </dsp:txXfrm>
    </dsp:sp>
    <dsp:sp modelId="{1005426A-CF46-474A-8175-A72ECADC130F}">
      <dsp:nvSpPr>
        <dsp:cNvPr id="0" name=""/>
        <dsp:cNvSpPr/>
      </dsp:nvSpPr>
      <dsp:spPr>
        <a:xfrm>
          <a:off x="2962046" y="0"/>
          <a:ext cx="1850572" cy="502861"/>
        </a:xfrm>
        <a:prstGeom prst="chevron">
          <a:avLst/>
        </a:prstGeom>
        <a:solidFill>
          <a:schemeClr val="accent3">
            <a:hueOff val="1324099"/>
            <a:satOff val="-248"/>
            <a:lumOff val="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fr-FR" sz="2500" kern="1200" dirty="0"/>
            <a:t>2025</a:t>
          </a:r>
          <a:endParaRPr lang="en-US" sz="2500" kern="1200" dirty="0"/>
        </a:p>
      </dsp:txBody>
      <dsp:txXfrm>
        <a:off x="3213477" y="0"/>
        <a:ext cx="1347711" cy="502861"/>
      </dsp:txXfrm>
    </dsp:sp>
    <dsp:sp modelId="{849BA25E-AFE5-45C6-88E4-C9C8F1B7859C}">
      <dsp:nvSpPr>
        <dsp:cNvPr id="0" name=""/>
        <dsp:cNvSpPr/>
      </dsp:nvSpPr>
      <dsp:spPr>
        <a:xfrm>
          <a:off x="4442504" y="0"/>
          <a:ext cx="1850572" cy="502861"/>
        </a:xfrm>
        <a:prstGeom prst="chevron">
          <a:avLst/>
        </a:prstGeom>
        <a:solidFill>
          <a:schemeClr val="accent3">
            <a:hueOff val="1986148"/>
            <a:satOff val="-373"/>
            <a:lumOff val="1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fr-FR" sz="2500" kern="1200" dirty="0"/>
            <a:t>2026</a:t>
          </a:r>
          <a:endParaRPr lang="en-US" sz="2500" kern="1200" dirty="0"/>
        </a:p>
      </dsp:txBody>
      <dsp:txXfrm>
        <a:off x="4693935" y="0"/>
        <a:ext cx="1347711" cy="502861"/>
      </dsp:txXfrm>
    </dsp:sp>
    <dsp:sp modelId="{CF7BC7F4-D1F8-4533-8F91-F733AA4C1B2A}">
      <dsp:nvSpPr>
        <dsp:cNvPr id="0" name=""/>
        <dsp:cNvSpPr/>
      </dsp:nvSpPr>
      <dsp:spPr>
        <a:xfrm>
          <a:off x="5922963" y="0"/>
          <a:ext cx="1850572" cy="502861"/>
        </a:xfrm>
        <a:prstGeom prst="chevron">
          <a:avLst/>
        </a:prstGeom>
        <a:solidFill>
          <a:schemeClr val="accent3">
            <a:hueOff val="2648197"/>
            <a:satOff val="-497"/>
            <a:lumOff val="1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fr-FR" sz="2500" kern="1200" dirty="0"/>
            <a:t>2027</a:t>
          </a:r>
          <a:endParaRPr lang="en-US" sz="2500" kern="1200" dirty="0"/>
        </a:p>
      </dsp:txBody>
      <dsp:txXfrm>
        <a:off x="6174394" y="0"/>
        <a:ext cx="1347711" cy="502861"/>
      </dsp:txXfrm>
    </dsp:sp>
    <dsp:sp modelId="{1C1CB0B1-7ACE-4871-B939-CCD3D1DAF776}">
      <dsp:nvSpPr>
        <dsp:cNvPr id="0" name=""/>
        <dsp:cNvSpPr/>
      </dsp:nvSpPr>
      <dsp:spPr>
        <a:xfrm>
          <a:off x="7403421" y="0"/>
          <a:ext cx="1850572" cy="502861"/>
        </a:xfrm>
        <a:prstGeom prst="chevron">
          <a:avLst/>
        </a:prstGeom>
        <a:solidFill>
          <a:schemeClr val="accent3">
            <a:hueOff val="3310247"/>
            <a:satOff val="-621"/>
            <a:lumOff val="1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0013" tIns="66675" rIns="33338" bIns="66675" numCol="1" spcCol="1270" anchor="ctr" anchorCtr="0">
          <a:noAutofit/>
        </a:bodyPr>
        <a:lstStyle/>
        <a:p>
          <a:pPr marL="0" lvl="0" indent="0" algn="ctr" defTabSz="1111250">
            <a:lnSpc>
              <a:spcPct val="90000"/>
            </a:lnSpc>
            <a:spcBef>
              <a:spcPct val="0"/>
            </a:spcBef>
            <a:spcAft>
              <a:spcPct val="35000"/>
            </a:spcAft>
            <a:buNone/>
          </a:pPr>
          <a:r>
            <a:rPr lang="fr-FR" sz="2500" kern="1200" dirty="0"/>
            <a:t>2028</a:t>
          </a:r>
          <a:endParaRPr lang="en-US" sz="2500" kern="1200" dirty="0"/>
        </a:p>
      </dsp:txBody>
      <dsp:txXfrm>
        <a:off x="7654852" y="0"/>
        <a:ext cx="1347711" cy="502861"/>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3A89D-D363-4C31-986A-9405091F5F9D}" type="datetimeFigureOut">
              <a:rPr lang="en-US" smtClean="0"/>
              <a:t>1/16/2023</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216178-4296-4273-8D4D-12C0B1228B56}" type="slidenum">
              <a:rPr lang="en-US" smtClean="0"/>
              <a:t>‹N°›</a:t>
            </a:fld>
            <a:endParaRPr lang="en-US"/>
          </a:p>
        </p:txBody>
      </p:sp>
    </p:spTree>
    <p:extLst>
      <p:ext uri="{BB962C8B-B14F-4D97-AF65-F5344CB8AC3E}">
        <p14:creationId xmlns:p14="http://schemas.microsoft.com/office/powerpoint/2010/main" val="248722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présentation s’articule autour de 4 thématiques : la présentation du CAR-SPAW et ses axes de travail, la rapport d’activités 2021-2022, le plan stratégique 2024-2028 et le budget : c’est-à-dire l’exécution 2021-2022 et les prévisions 2023-2024</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2</a:t>
            </a:fld>
            <a:endParaRPr lang="en-US"/>
          </a:p>
        </p:txBody>
      </p:sp>
    </p:spTree>
    <p:extLst>
      <p:ext uri="{BB962C8B-B14F-4D97-AF65-F5344CB8AC3E}">
        <p14:creationId xmlns:p14="http://schemas.microsoft.com/office/powerpoint/2010/main" val="2206967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Le </a:t>
            </a:r>
            <a:r>
              <a:rPr lang="en-US" altLang="en-US" dirty="0" err="1"/>
              <a:t>projet</a:t>
            </a:r>
            <a:r>
              <a:rPr lang="en-US" altLang="en-US" dirty="0"/>
              <a:t> </a:t>
            </a:r>
            <a:r>
              <a:rPr lang="en-US" dirty="0"/>
              <a:t>Caribbean network for coastal risks prevention related with climate change </a:t>
            </a:r>
            <a:r>
              <a:rPr lang="en-US" dirty="0" err="1"/>
              <a:t>ou</a:t>
            </a:r>
            <a:r>
              <a:rPr lang="en-US" dirty="0"/>
              <a:t> CARIB-COAST</a:t>
            </a:r>
            <a:r>
              <a:rPr lang="en-US" altLang="en-US" dirty="0"/>
              <a:t>, a </a:t>
            </a:r>
            <a:r>
              <a:rPr lang="en-US" altLang="en-US" dirty="0" err="1"/>
              <a:t>été</a:t>
            </a:r>
            <a:r>
              <a:rPr lang="en-US" altLang="en-US" dirty="0"/>
              <a:t> mis </a:t>
            </a:r>
            <a:r>
              <a:rPr lang="en-US" altLang="en-US" dirty="0" err="1"/>
              <a:t>en</a:t>
            </a:r>
            <a:r>
              <a:rPr lang="en-US" altLang="en-US" dirty="0"/>
              <a:t> oeuvre de 2019 à 2022.</a:t>
            </a:r>
          </a:p>
          <a:p>
            <a:pPr eaLnBrk="1" hangingPunct="1">
              <a:spcBef>
                <a:spcPct val="0"/>
              </a:spcBef>
            </a:pPr>
            <a:r>
              <a:rPr lang="en-US" altLang="en-US" dirty="0"/>
              <a:t>Il </a:t>
            </a:r>
            <a:r>
              <a:rPr lang="en-US" altLang="en-US" dirty="0" err="1"/>
              <a:t>s’agissait</a:t>
            </a:r>
            <a:r>
              <a:rPr lang="en-US" altLang="en-US" dirty="0"/>
              <a:t> d’un </a:t>
            </a:r>
            <a:r>
              <a:rPr lang="en-US" altLang="en-US" dirty="0" err="1"/>
              <a:t>projet</a:t>
            </a:r>
            <a:r>
              <a:rPr lang="en-US" altLang="en-US" dirty="0"/>
              <a:t> de cooperation </a:t>
            </a:r>
            <a:r>
              <a:rPr lang="en-US" altLang="en-US" dirty="0" err="1"/>
              <a:t>régionale</a:t>
            </a:r>
            <a:r>
              <a:rPr lang="en-US" altLang="en-US" dirty="0"/>
              <a:t> pour la gestion de </a:t>
            </a:r>
            <a:r>
              <a:rPr lang="en-US" altLang="en-US" dirty="0" err="1"/>
              <a:t>l’érosio</a:t>
            </a:r>
            <a:r>
              <a:rPr lang="en-US" altLang="en-US" dirty="0"/>
              <a:t> </a:t>
            </a:r>
            <a:r>
              <a:rPr lang="en-US" altLang="en-US" dirty="0" err="1"/>
              <a:t>côtière</a:t>
            </a:r>
            <a:r>
              <a:rPr lang="en-US" altLang="en-US" dirty="0"/>
              <a:t> </a:t>
            </a:r>
            <a:r>
              <a:rPr lang="en-US" altLang="en-US" dirty="0" err="1"/>
              <a:t>liée</a:t>
            </a:r>
            <a:r>
              <a:rPr lang="en-US" altLang="en-US" dirty="0"/>
              <a:t> au </a:t>
            </a:r>
            <a:r>
              <a:rPr lang="en-US" altLang="en-US" dirty="0" err="1"/>
              <a:t>changement</a:t>
            </a:r>
            <a:r>
              <a:rPr lang="en-US" altLang="en-US" dirty="0"/>
              <a:t> </a:t>
            </a:r>
            <a:r>
              <a:rPr lang="en-US" altLang="en-US" dirty="0" err="1"/>
              <a:t>climatique</a:t>
            </a:r>
            <a:r>
              <a:rPr lang="en-US" altLang="en-US" dirty="0"/>
              <a:t> par des solutions </a:t>
            </a:r>
            <a:r>
              <a:rPr lang="en-US" altLang="en-US" dirty="0" err="1"/>
              <a:t>fondées</a:t>
            </a:r>
            <a:r>
              <a:rPr lang="en-US" altLang="en-US" dirty="0"/>
              <a:t> sur la nature</a:t>
            </a:r>
          </a:p>
          <a:p>
            <a:pPr eaLnBrk="1" hangingPunct="1">
              <a:spcBef>
                <a:spcPct val="0"/>
              </a:spcBef>
            </a:pPr>
            <a:r>
              <a:rPr lang="en-US" altLang="en-US" dirty="0"/>
              <a:t>Le </a:t>
            </a:r>
            <a:r>
              <a:rPr lang="en-US" altLang="en-US" dirty="0" err="1"/>
              <a:t>projet</a:t>
            </a:r>
            <a:r>
              <a:rPr lang="en-US" altLang="en-US" dirty="0"/>
              <a:t> </a:t>
            </a:r>
            <a:r>
              <a:rPr lang="en-US" altLang="en-US" dirty="0" err="1"/>
              <a:t>était</a:t>
            </a:r>
            <a:r>
              <a:rPr lang="en-US" altLang="en-US" dirty="0"/>
              <a:t> co-</a:t>
            </a:r>
            <a:r>
              <a:rPr lang="en-US" altLang="en-US" dirty="0" err="1"/>
              <a:t>financé</a:t>
            </a:r>
            <a:r>
              <a:rPr lang="en-US" altLang="en-US" dirty="0"/>
              <a:t> par les fonds </a:t>
            </a:r>
            <a:r>
              <a:rPr lang="en-US" altLang="en-US" dirty="0" err="1"/>
              <a:t>européens</a:t>
            </a:r>
            <a:r>
              <a:rPr lang="en-US" altLang="en-US" dirty="0"/>
              <a:t> INTERREG, </a:t>
            </a:r>
            <a:r>
              <a:rPr lang="en-US" altLang="en-US" dirty="0" err="1"/>
              <a:t>dédié</a:t>
            </a:r>
            <a:r>
              <a:rPr lang="en-US" altLang="en-US" dirty="0"/>
              <a:t> à la cooperation </a:t>
            </a:r>
            <a:r>
              <a:rPr lang="en-US" altLang="en-US" dirty="0" err="1"/>
              <a:t>régionale</a:t>
            </a:r>
            <a:r>
              <a:rPr lang="en-US" altLang="en-US" dirty="0"/>
              <a:t> dans la </a:t>
            </a:r>
            <a:r>
              <a:rPr lang="en-US" altLang="en-US" dirty="0" err="1"/>
              <a:t>Caraïbe</a:t>
            </a:r>
            <a:r>
              <a:rPr lang="en-US" altLang="en-US" dirty="0"/>
              <a:t>.</a:t>
            </a:r>
          </a:p>
          <a:p>
            <a:pPr eaLnBrk="1" hangingPunct="1">
              <a:spcBef>
                <a:spcPct val="0"/>
              </a:spcBef>
            </a:pPr>
            <a:r>
              <a:rPr lang="en-US" altLang="en-US" dirty="0"/>
              <a:t>Le </a:t>
            </a:r>
            <a:r>
              <a:rPr lang="en-US" altLang="en-US" dirty="0" err="1"/>
              <a:t>projet</a:t>
            </a:r>
            <a:r>
              <a:rPr lang="en-US" altLang="en-US" dirty="0"/>
              <a:t> </a:t>
            </a:r>
            <a:r>
              <a:rPr lang="en-US" altLang="en-US" dirty="0" err="1"/>
              <a:t>était</a:t>
            </a:r>
            <a:r>
              <a:rPr lang="en-US" altLang="en-US" dirty="0"/>
              <a:t> </a:t>
            </a:r>
            <a:r>
              <a:rPr lang="en-US" altLang="en-US" dirty="0" err="1"/>
              <a:t>piloté</a:t>
            </a:r>
            <a:r>
              <a:rPr lang="en-US" altLang="en-US" dirty="0"/>
              <a:t> par le bureau de </a:t>
            </a:r>
            <a:r>
              <a:rPr lang="en-US" altLang="en-US" dirty="0" err="1"/>
              <a:t>rechères</a:t>
            </a:r>
            <a:r>
              <a:rPr lang="en-US" altLang="en-US" dirty="0"/>
              <a:t> </a:t>
            </a:r>
            <a:r>
              <a:rPr lang="en-US" altLang="en-US" dirty="0" err="1"/>
              <a:t>géologiques</a:t>
            </a:r>
            <a:r>
              <a:rPr lang="en-US" altLang="en-US" dirty="0"/>
              <a:t> et </a:t>
            </a:r>
            <a:r>
              <a:rPr lang="en-US" altLang="en-US" dirty="0" err="1"/>
              <a:t>minières</a:t>
            </a:r>
            <a:r>
              <a:rPr lang="en-US" altLang="en-US" dirty="0"/>
              <a:t> et le CAR SPAW.</a:t>
            </a:r>
          </a:p>
          <a:p>
            <a:pPr eaLnBrk="1" hangingPunct="1">
              <a:spcBef>
                <a:spcPct val="0"/>
              </a:spcBef>
            </a:pPr>
            <a:endParaRPr lang="en-US" altLang="en-US" dirty="0"/>
          </a:p>
          <a:p>
            <a:pPr eaLnBrk="1" hangingPunct="1">
              <a:spcBef>
                <a:spcPct val="0"/>
              </a:spcBef>
            </a:pPr>
            <a:r>
              <a:rPr lang="en-US" altLang="en-US" dirty="0"/>
              <a:t>Les </a:t>
            </a:r>
            <a:r>
              <a:rPr lang="en-US" altLang="en-US" dirty="0" err="1"/>
              <a:t>principaux</a:t>
            </a:r>
            <a:r>
              <a:rPr lang="en-US" altLang="en-US" dirty="0"/>
              <a:t> </a:t>
            </a:r>
            <a:r>
              <a:rPr lang="en-US" altLang="en-US" dirty="0" err="1"/>
              <a:t>résultats</a:t>
            </a:r>
            <a:r>
              <a:rPr lang="en-US" altLang="en-US" dirty="0"/>
              <a:t> du </a:t>
            </a:r>
            <a:r>
              <a:rPr lang="en-US" altLang="en-US" dirty="0" err="1"/>
              <a:t>projet</a:t>
            </a:r>
            <a:r>
              <a:rPr lang="en-US" altLang="en-US" dirty="0"/>
              <a:t> </a:t>
            </a:r>
            <a:r>
              <a:rPr lang="en-US" altLang="en-US" dirty="0" err="1"/>
              <a:t>sont</a:t>
            </a:r>
            <a:r>
              <a:rPr lang="en-US" altLang="en-US" dirty="0"/>
              <a:t> : </a:t>
            </a:r>
          </a:p>
          <a:p>
            <a:pPr marL="171450" indent="-171450" eaLnBrk="1" hangingPunct="1">
              <a:spcBef>
                <a:spcPct val="0"/>
              </a:spcBef>
              <a:buFontTx/>
              <a:buChar char="-"/>
            </a:pPr>
            <a:r>
              <a:rPr lang="en-US" altLang="en-US" dirty="0" err="1"/>
              <a:t>l’amelioration</a:t>
            </a:r>
            <a:r>
              <a:rPr lang="en-US" altLang="en-US" dirty="0"/>
              <a:t> de la restauration de site </a:t>
            </a:r>
            <a:r>
              <a:rPr lang="en-US" altLang="en-US" dirty="0" err="1"/>
              <a:t>pilote</a:t>
            </a:r>
            <a:r>
              <a:rPr lang="en-US" altLang="en-US" dirty="0"/>
              <a:t> (</a:t>
            </a:r>
            <a:r>
              <a:rPr lang="en-US" altLang="en-US" dirty="0" err="1"/>
              <a:t>coraux</a:t>
            </a:r>
            <a:r>
              <a:rPr lang="en-US" altLang="en-US" dirty="0"/>
              <a:t>, mangroves et </a:t>
            </a:r>
            <a:r>
              <a:rPr lang="en-US" altLang="en-US" dirty="0" err="1"/>
              <a:t>herbiers</a:t>
            </a:r>
            <a:r>
              <a:rPr lang="en-US" altLang="en-US" dirty="0"/>
              <a:t>)</a:t>
            </a:r>
          </a:p>
          <a:p>
            <a:pPr marL="171450" indent="-171450" eaLnBrk="1" hangingPunct="1">
              <a:spcBef>
                <a:spcPct val="0"/>
              </a:spcBef>
              <a:buFontTx/>
              <a:buChar char="-"/>
            </a:pPr>
            <a:r>
              <a:rPr lang="en-US" altLang="en-US" dirty="0"/>
              <a:t>3 syntheses sur les </a:t>
            </a:r>
            <a:r>
              <a:rPr lang="en-US" altLang="en-US" dirty="0" err="1"/>
              <a:t>écosystèmes</a:t>
            </a:r>
            <a:r>
              <a:rPr lang="en-US" altLang="en-US" dirty="0"/>
              <a:t> </a:t>
            </a:r>
            <a:r>
              <a:rPr lang="en-US" altLang="en-US" dirty="0" err="1"/>
              <a:t>côtiers</a:t>
            </a:r>
            <a:endParaRPr lang="en-US" altLang="en-US" dirty="0"/>
          </a:p>
          <a:p>
            <a:pPr marL="171450" indent="-171450" eaLnBrk="1" hangingPunct="1">
              <a:spcBef>
                <a:spcPct val="0"/>
              </a:spcBef>
              <a:buFontTx/>
              <a:buChar char="-"/>
            </a:pPr>
            <a:r>
              <a:rPr lang="en-US" altLang="en-US" dirty="0"/>
              <a:t>1 guide des </a:t>
            </a:r>
            <a:r>
              <a:rPr lang="en-US" altLang="en-US" dirty="0" err="1"/>
              <a:t>bonnes</a:t>
            </a:r>
            <a:r>
              <a:rPr lang="en-US" altLang="en-US" dirty="0"/>
              <a:t> pratiques sur la gestion des </a:t>
            </a:r>
            <a:r>
              <a:rPr lang="en-US" altLang="en-US" dirty="0" err="1"/>
              <a:t>risques</a:t>
            </a:r>
            <a:r>
              <a:rPr lang="en-US" altLang="en-US" dirty="0"/>
              <a:t> </a:t>
            </a:r>
            <a:r>
              <a:rPr lang="en-US" altLang="en-US" dirty="0" err="1"/>
              <a:t>côtiers</a:t>
            </a:r>
            <a:endParaRPr lang="en-US" altLang="en-US" dirty="0"/>
          </a:p>
          <a:p>
            <a:pPr marL="171450" indent="-171450" eaLnBrk="1" hangingPunct="1">
              <a:spcBef>
                <a:spcPct val="0"/>
              </a:spcBef>
              <a:buFontTx/>
              <a:buChar char="-"/>
            </a:pPr>
            <a:r>
              <a:rPr lang="en-US" altLang="en-US" dirty="0"/>
              <a:t>La participation au </a:t>
            </a:r>
            <a:r>
              <a:rPr lang="en-US" altLang="en-US" dirty="0" err="1"/>
              <a:t>réseau</a:t>
            </a:r>
            <a:r>
              <a:rPr lang="en-US" altLang="en-US" dirty="0"/>
              <a:t> GCRMN tant </a:t>
            </a:r>
            <a:r>
              <a:rPr lang="en-US" altLang="en-US" dirty="0" err="1"/>
              <a:t>en</a:t>
            </a:r>
            <a:r>
              <a:rPr lang="en-US" altLang="en-US" dirty="0"/>
              <a:t> </a:t>
            </a:r>
            <a:r>
              <a:rPr lang="en-US" altLang="en-US" dirty="0" err="1"/>
              <a:t>termes</a:t>
            </a:r>
            <a:r>
              <a:rPr lang="en-US" altLang="en-US" dirty="0"/>
              <a:t> de workshop que de promotion</a:t>
            </a:r>
          </a:p>
          <a:p>
            <a:pPr marL="171450" indent="-171450" eaLnBrk="1" hangingPunct="1">
              <a:spcBef>
                <a:spcPct val="0"/>
              </a:spcBef>
              <a:buFontTx/>
              <a:buChar char="-"/>
            </a:pPr>
            <a:r>
              <a:rPr lang="en-US" altLang="en-US" dirty="0" err="1"/>
              <a:t>L’organisation</a:t>
            </a:r>
            <a:r>
              <a:rPr lang="en-US" altLang="en-US" dirty="0"/>
              <a:t> et/</a:t>
            </a:r>
            <a:r>
              <a:rPr lang="en-US" altLang="en-US" dirty="0" err="1"/>
              <a:t>ou</a:t>
            </a:r>
            <a:r>
              <a:rPr lang="en-US" altLang="en-US" dirty="0"/>
              <a:t> la participation à des workshop </a:t>
            </a:r>
            <a:r>
              <a:rPr lang="en-US" altLang="en-US" dirty="0" err="1"/>
              <a:t>régionaux</a:t>
            </a:r>
            <a:r>
              <a:rPr lang="en-US" altLang="en-US" dirty="0"/>
              <a:t> et des conferences </a:t>
            </a:r>
            <a:r>
              <a:rPr lang="en-US" altLang="en-US" dirty="0" err="1"/>
              <a:t>internationales</a:t>
            </a:r>
            <a:endParaRPr lang="en-US" altLang="en-US" dirty="0"/>
          </a:p>
        </p:txBody>
      </p:sp>
      <p:sp>
        <p:nvSpPr>
          <p:cNvPr id="4" name="Espace réservé du numéro de diapositive 3"/>
          <p:cNvSpPr>
            <a:spLocks noGrp="1"/>
          </p:cNvSpPr>
          <p:nvPr>
            <p:ph type="sldNum" sz="quarter" idx="5"/>
          </p:nvPr>
        </p:nvSpPr>
        <p:spPr/>
        <p:txBody>
          <a:bodyPr/>
          <a:lstStyle/>
          <a:p>
            <a:fld id="{3CB30181-BF30-4385-A946-2F35D54B799A}" type="slidenum">
              <a:rPr lang="fr-FR" smtClean="0"/>
              <a:t>12</a:t>
            </a:fld>
            <a:endParaRPr lang="fr-FR"/>
          </a:p>
        </p:txBody>
      </p:sp>
    </p:spTree>
    <p:extLst>
      <p:ext uri="{BB962C8B-B14F-4D97-AF65-F5344CB8AC3E}">
        <p14:creationId xmlns:p14="http://schemas.microsoft.com/office/powerpoint/2010/main" val="1484139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Arial" panose="020B0604020202020204" pitchFamily="34" charset="0"/>
              <a:buChar char="•"/>
            </a:pPr>
            <a:r>
              <a:rPr lang="fr-FR" dirty="0"/>
              <a:t>Pour l’axe de travail spécifique aux aires protégées, le CAR-SPAW </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continue à maintenir, améliorer et mettre à jour la base de données des aires protégées répertoriées dans le protocole SPAW. Cependant, le CAR-SPAW a noté que les gestionnaires d'AMP préfèrent envoyer le formulaire directement au CAR-SPAW par courriel plutôt que d'utiliser la base de données en ligne</a:t>
            </a:r>
          </a:p>
          <a:p>
            <a:pPr marL="171450" indent="-171450">
              <a:buFont typeface="Arial" panose="020B0604020202020204" pitchFamily="34" charset="0"/>
              <a:buChar char="•"/>
            </a:pPr>
            <a:endParaRPr lang="fr-FR" sz="1800" dirty="0">
              <a:solidFill>
                <a:srgbClr val="000000"/>
              </a:solidFill>
              <a:effectLst/>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Dans le cadre du projet financé par CARI'MAM, le CAR-SPAW et ses partenaires ont développé en 2021 une formation en ligne pour soutenir les acteurs qui souhaitent renforcer le réseau de suivi des échouages de mammifères marins sur leur territoire ou en développer un (gestionnaires d'AP et défenseurs de l'environnement) de toute la région. Un atelier sur les échouages a également été organisé, afin de présenter les outils de formation</a:t>
            </a:r>
          </a:p>
          <a:p>
            <a:pPr marL="171450" indent="-171450">
              <a:buFont typeface="Arial" panose="020B0604020202020204" pitchFamily="34" charset="0"/>
              <a:buChar char="•"/>
            </a:pPr>
            <a:endParaRPr lang="fr-FR" sz="1800" dirty="0">
              <a:solidFill>
                <a:srgbClr val="000000"/>
              </a:solidFill>
              <a:effectLst/>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Dans le cadre du projet Carib-</a:t>
            </a:r>
            <a:r>
              <a:rPr lang="fr-FR" sz="18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Coast</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le CAR-SPAW a coorganisé et participé à un atelier international hybride sur la restauration des mangroves (Bonaire, octobre 2021) suite à un appel à propositions lancé par le CAR-SPAW en 2020. Cet atelier visait à renforcer les capacités locales et régionales sur la restauration des mangroves et les sujets connexes. Cet événement a impliqué plus de 60 experts en mangrove, gestionnaires d'AP, conservationnistes et praticiens de plus de 40 pays différents des Caraïbes, d'Europe et des États-Unis.</a:t>
            </a:r>
          </a:p>
          <a:p>
            <a:pPr marL="171450" indent="-171450">
              <a:buFont typeface="Arial" panose="020B0604020202020204" pitchFamily="34" charset="0"/>
              <a:buChar char="•"/>
            </a:pPr>
            <a:endParaRPr lang="fr-FR" sz="1800" dirty="0">
              <a:solidFill>
                <a:srgbClr val="000000"/>
              </a:solidFill>
              <a:effectLst/>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En 2021 et 2022, l'équipe du CAR-SPAW a travaillé en étroite collaboration avec le projet de </a:t>
            </a:r>
            <a:r>
              <a:rPr lang="fr-FR" sz="18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Ocean</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governance</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en participant à leurs réunions et en communiquant sur ses outils et résultats, notamment lors des réunions et ateliers CARI’MAM, via les réseaux sociaux et notre site internet</a:t>
            </a:r>
          </a:p>
          <a:p>
            <a:pPr marL="171450" indent="-171450">
              <a:buFont typeface="Arial" panose="020B0604020202020204" pitchFamily="34" charset="0"/>
              <a:buChar char="•"/>
            </a:pPr>
            <a:endParaRPr lang="fr-FR" sz="1800" dirty="0">
              <a:solidFill>
                <a:srgbClr val="000000"/>
              </a:solidFill>
              <a:effectLst/>
              <a:latin typeface="Verdana" panose="020B0604030504040204" pitchFamily="34" charset="0"/>
              <a:ea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Grâce à ses appels à projets 2021 et 2022, le CAR-SPAW a soutenu 5 projets supplémentaires sur les aires protégées dans les Caraïbes pour un peu plus de 35 000€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Suite au départ en retraite de la responsable du réseau </a:t>
            </a:r>
            <a:r>
              <a:rPr lang="fr-FR" sz="1800" dirty="0" err="1">
                <a:solidFill>
                  <a:srgbClr val="000000"/>
                </a:solidFill>
                <a:effectLst/>
                <a:latin typeface="Verdana" panose="020B0604030504040204" pitchFamily="34" charset="0"/>
                <a:ea typeface="Verdana" panose="020B0604030504040204" pitchFamily="34" charset="0"/>
                <a:cs typeface="Mangal" panose="02040503050203030202" pitchFamily="18" charset="0"/>
              </a:rPr>
              <a:t>CaMPAm</a:t>
            </a:r>
            <a:r>
              <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 le SPAW-RAC a assuré la modération du forum. Cette thématique sera abordé plus tard dans le STAC.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Verdana" panose="020B0604030504040204" pitchFamily="34" charset="0"/>
              <a:ea typeface="Verdana" panose="020B0604030504040204" pitchFamily="34" charset="0"/>
              <a:cs typeface="Mangal" panose="02040503050203030202" pitchFamily="18" charset="0"/>
            </a:endParaRPr>
          </a:p>
          <a:p>
            <a:pPr marL="171450" indent="-171450">
              <a:buFont typeface="Arial" panose="020B0604020202020204" pitchFamily="34" charset="0"/>
              <a:buChar char="•"/>
            </a:pP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13</a:t>
            </a:fld>
            <a:endParaRPr lang="en-US"/>
          </a:p>
        </p:txBody>
      </p:sp>
    </p:spTree>
    <p:extLst>
      <p:ext uri="{BB962C8B-B14F-4D97-AF65-F5344CB8AC3E}">
        <p14:creationId xmlns:p14="http://schemas.microsoft.com/office/powerpoint/2010/main" val="3808871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Établis par le STAC, les groupes de travail facilitent les discussions en cours sur des sujets d'intérêt pour les parties contractantes et les observateurs, et fournissent des recommandations sur la préparation des documents de travail pour les assemblées du STAC.</a:t>
            </a:r>
            <a:endParaRPr lang="en-US" sz="1800" dirty="0">
              <a:effectLst/>
              <a:latin typeface="Verdana" panose="020B0604030504040204" pitchFamily="34" charset="0"/>
              <a:ea typeface="Verdana" panose="020B0604030504040204" pitchFamily="34" charset="0"/>
              <a:cs typeface="Mangal" panose="02040503050203030202" pitchFamily="18" charset="0"/>
            </a:endParaRPr>
          </a:p>
          <a:p>
            <a:endParaRPr lang="fr-FR" dirty="0"/>
          </a:p>
          <a:p>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Conformément aux recommandations du STAC9 et de la COP10, 4 groupes de travail et 9 sous-groupes ont été mis en place, chacun d'entre eux traitant d'une sous-thématique SPAW.</a:t>
            </a:r>
            <a:endParaRPr lang="fr-FR" dirty="0"/>
          </a:p>
          <a:p>
            <a:endParaRPr lang="fr-FR" dirty="0"/>
          </a:p>
          <a:p>
            <a:r>
              <a:rPr lang="fr-FR" dirty="0"/>
              <a:t>Propositions pour améliorer les GW</a:t>
            </a:r>
          </a:p>
          <a:p>
            <a:r>
              <a:rPr lang="fr-FR" dirty="0"/>
              <a:t>- Rédiger un document clair rappelant le rôle des experts et leurs missions</a:t>
            </a:r>
          </a:p>
          <a:p>
            <a:r>
              <a:rPr lang="fr-FR" dirty="0"/>
              <a:t>- Rédiger un document clair détaillant le processus et les aboutissants de la soumission des propositions</a:t>
            </a:r>
          </a:p>
          <a:p>
            <a:r>
              <a:rPr lang="fr-FR" dirty="0"/>
              <a:t>- Donner des deadlines claires</a:t>
            </a:r>
          </a:p>
          <a:p>
            <a:r>
              <a:rPr lang="fr-FR" dirty="0"/>
              <a:t>- Changer de plateforme de communication</a:t>
            </a:r>
          </a:p>
          <a:p>
            <a:r>
              <a:rPr lang="fr-FR" dirty="0"/>
              <a:t>- Espacer davantage le travail du groupe de travail afin que les experts soient moins pressés par le temps pour finaliser les documents du groupe de travail.</a:t>
            </a:r>
          </a:p>
          <a:p>
            <a:r>
              <a:rPr lang="fr-FR" dirty="0"/>
              <a:t>- Rendre compte clairement des actions et des décisions en les plaçant par exemple en début de document</a:t>
            </a:r>
          </a:p>
          <a:p>
            <a:r>
              <a:rPr lang="fr-FR" dirty="0"/>
              <a:t>- Faire une révision du groupe d'experts pour s'assurer que tout le monde est objectif et que toutes les espèces et tous les sujets sont couverts.</a:t>
            </a:r>
          </a:p>
          <a:p>
            <a:r>
              <a:rPr lang="fr-FR" dirty="0"/>
              <a:t>- Un expert suggère de renforcer la portée régionale en incluant davantage de représentants des pays ayant ratifié le SPAW</a:t>
            </a:r>
          </a:p>
          <a:p>
            <a:r>
              <a:rPr lang="fr-FR" dirty="0"/>
              <a:t>- Le CAR-SPAW pourrait jouer un rôle beaucoup plus actif en soutenant les signataires dans leurs efforts de mise en œuvre</a:t>
            </a:r>
          </a:p>
          <a:p>
            <a:r>
              <a:rPr lang="fr-FR" dirty="0"/>
              <a:t>- Les groupes de travail pourraient adopter des approches cohérentes, par exemple, une section dans chaque rapport au STAC qui présente des suggestions ou des projets de recommandations à considérer par le STAC.</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14</a:t>
            </a:fld>
            <a:endParaRPr lang="en-US"/>
          </a:p>
        </p:txBody>
      </p:sp>
    </p:spTree>
    <p:extLst>
      <p:ext uri="{BB962C8B-B14F-4D97-AF65-F5344CB8AC3E}">
        <p14:creationId xmlns:p14="http://schemas.microsoft.com/office/powerpoint/2010/main" val="3534265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Concernant l’axe de travail sur la conservation des espèces menacées et en voie de disparition, les résultats des groupes de travail seront présentés spécifiquement.</a:t>
            </a:r>
          </a:p>
          <a:p>
            <a:endParaRPr lang="fr-FR" dirty="0"/>
          </a:p>
          <a:p>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Chaque année, le CAR-SPAW participe aux réunions générales annuelles de WIDECAST et contribue au réseau. </a:t>
            </a:r>
          </a:p>
          <a:p>
            <a:endParaRPr lang="fr-FR" sz="1800" dirty="0">
              <a:solidFill>
                <a:srgbClr val="000000"/>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Grâce à ses appels à projets 2021 et 2022, le CAR-SPAW a soutenu 16 projets supplémentaires pour la protection des espèces pour près de 110 000€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Verdana" panose="020B0604030504040204" pitchFamily="34" charset="0"/>
              <a:ea typeface="Verdana" panose="020B060403050404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Le projet CAR’MAM dédié la conservation des mammifères marins a permis d’améliorer les connaissances, de soutenir le développement de l’observation des baleines et le développement d’outils telles que des MOOC et des formations de terrain</a:t>
            </a:r>
          </a:p>
          <a:p>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15</a:t>
            </a:fld>
            <a:endParaRPr lang="en-US"/>
          </a:p>
        </p:txBody>
      </p:sp>
    </p:spTree>
    <p:extLst>
      <p:ext uri="{BB962C8B-B14F-4D97-AF65-F5344CB8AC3E}">
        <p14:creationId xmlns:p14="http://schemas.microsoft.com/office/powerpoint/2010/main" val="3199747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S’agissant de la conservation et l’utilisation durable des écosystèmes côtiers et marins, le projet CARI-COAST a permis de </a:t>
            </a:r>
            <a:r>
              <a:rPr lang="fr-FR" sz="18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co-construire</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et diffuser les connaissances sur les méthodes de surveillance, la prévention des risques côtiers et l’adaptation au changement climatique dans la Caraïbe</a:t>
            </a:r>
          </a:p>
          <a:p>
            <a:endParaRPr lang="fr-FR" sz="1800" dirty="0">
              <a:solidFill>
                <a:srgbClr val="000000"/>
              </a:solidFill>
              <a:effectLst/>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Grâce à ses appels à projets 2021 et 2022, le CAR-SPAW a soutenu 2 projets de restauration mangroves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Verdana" panose="020B0604030504040204" pitchFamily="34" charset="0"/>
              <a:ea typeface="Verdana" panose="020B060403050404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latin typeface="Verdana" panose="020B0604030504040204" pitchFamily="34" charset="0"/>
                <a:ea typeface="Verdana" panose="020B0604030504040204" pitchFamily="34" charset="0"/>
                <a:cs typeface="Mangal" panose="02040503050203030202" pitchFamily="18" charset="0"/>
              </a:rPr>
              <a:t>Le GCRMN-Caraïbes est structuré autour d'un comité directeur, présidé par le CAR-SPAW, avec l'aide de membres à part entière (experts, scientifiques, gestionnaires de ressources marines).</a:t>
            </a:r>
            <a:endParaRPr lang="en-US" sz="1800" dirty="0">
              <a:effectLst/>
              <a:latin typeface="Verdana" panose="020B0604030504040204" pitchFamily="34" charset="0"/>
              <a:ea typeface="Verdana" panose="020B060403050404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Le CAR-SPAW a pris l'initiative pour la région des Caraïbes en demandant aux membres de son réseau de partager leurs données et leurs idées concernant le statut et les tendances des coraux par </a:t>
            </a:r>
            <a:r>
              <a:rPr lang="fr-FR" sz="1800" dirty="0" err="1">
                <a:solidFill>
                  <a:srgbClr val="333333"/>
                </a:solidFill>
                <a:effectLst/>
                <a:latin typeface="Verdana" panose="020B0604030504040204" pitchFamily="34" charset="0"/>
                <a:ea typeface="Verdana" panose="020B0604030504040204" pitchFamily="34" charset="0"/>
                <a:cs typeface="Verdana" panose="020B0604030504040204" pitchFamily="34" charset="0"/>
              </a:rPr>
              <a:t>biorégion</a:t>
            </a: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 Ces données et analyses collectées ont pris la forme d'un chapitre dédié à la région des Caraïbes. Les principaux résultats de cet exercice sont d'un intérêt majeur pour les décideurs politiques et les plans de gestion de la conservation.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Le </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CAR</a:t>
            </a: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-SPAW participe également à l'équipe de coopération SCTLD </a:t>
            </a:r>
            <a:r>
              <a:rPr lang="fr-FR" sz="1800" dirty="0" err="1">
                <a:solidFill>
                  <a:srgbClr val="333333"/>
                </a:solidFill>
                <a:effectLst/>
                <a:latin typeface="Verdana" panose="020B0604030504040204" pitchFamily="34" charset="0"/>
                <a:ea typeface="Verdana" panose="020B0604030504040204" pitchFamily="34" charset="0"/>
                <a:cs typeface="Verdana" panose="020B0604030504040204" pitchFamily="34" charset="0"/>
              </a:rPr>
              <a:t>Response</a:t>
            </a: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 Caribbean coordonnée par la NOAA, en établissant des liens avec les pays francophones.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000000"/>
              </a:solidFill>
              <a:effectLst/>
              <a:latin typeface="Verdana" panose="020B0604030504040204" pitchFamily="34" charset="0"/>
              <a:ea typeface="Verdana" panose="020B0604030504040204" pitchFamily="34"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Pour le </a:t>
            </a:r>
            <a:r>
              <a:rPr lang="en-US" dirty="0" err="1"/>
              <a:t>futur</a:t>
            </a:r>
            <a:r>
              <a:rPr lang="en-US" dirty="0"/>
              <a:t>, au </a:t>
            </a:r>
            <a:r>
              <a:rPr lang="en-US" dirty="0" err="1"/>
              <a:t>delà</a:t>
            </a:r>
            <a:r>
              <a:rPr lang="en-US" dirty="0"/>
              <a:t> du travail </a:t>
            </a:r>
            <a:r>
              <a:rPr lang="en-US" dirty="0" err="1"/>
              <a:t>continu</a:t>
            </a:r>
            <a:r>
              <a:rPr lang="en-US" dirty="0"/>
              <a:t> de coordination et </a:t>
            </a:r>
            <a:r>
              <a:rPr lang="en-US" dirty="0" err="1"/>
              <a:t>d’organisation</a:t>
            </a:r>
            <a:r>
              <a:rPr lang="en-US" dirty="0"/>
              <a:t> </a:t>
            </a:r>
            <a:r>
              <a:rPr lang="en-US" dirty="0" err="1"/>
              <a:t>d’ateliers</a:t>
            </a:r>
            <a:r>
              <a:rPr lang="en-US" dirty="0"/>
              <a:t> et de sessions de formation </a:t>
            </a: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sur la surveillance biophysique et socio-économique des récifs coralliens et des écosystèmes associés, il convient de proposer un appui à la </a:t>
            </a:r>
            <a:r>
              <a:rPr lang="fr-FR" sz="1800" dirty="0" err="1">
                <a:solidFill>
                  <a:srgbClr val="333333"/>
                </a:solidFill>
                <a:effectLst/>
                <a:latin typeface="Verdana" panose="020B0604030504040204" pitchFamily="34" charset="0"/>
                <a:ea typeface="Verdana" panose="020B0604030504040204" pitchFamily="34" charset="0"/>
                <a:cs typeface="Verdana" panose="020B0604030504040204" pitchFamily="34" charset="0"/>
              </a:rPr>
              <a:t>sstructuration</a:t>
            </a:r>
            <a:r>
              <a:rPr lang="fr-FR" sz="1800" dirty="0">
                <a:solidFill>
                  <a:srgbClr val="333333"/>
                </a:solidFill>
                <a:effectLst/>
                <a:latin typeface="Verdana" panose="020B0604030504040204" pitchFamily="34" charset="0"/>
                <a:ea typeface="Verdana" panose="020B0604030504040204" pitchFamily="34" charset="0"/>
                <a:cs typeface="Verdana" panose="020B0604030504040204" pitchFamily="34" charset="0"/>
              </a:rPr>
              <a:t>, au stockage et à la valorisation des données sur les récifs coralliens au niveau régional avec des partenaires stratégiques</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16</a:t>
            </a:fld>
            <a:endParaRPr lang="en-US"/>
          </a:p>
        </p:txBody>
      </p:sp>
    </p:spTree>
    <p:extLst>
      <p:ext uri="{BB962C8B-B14F-4D97-AF65-F5344CB8AC3E}">
        <p14:creationId xmlns:p14="http://schemas.microsoft.com/office/powerpoint/2010/main" val="48815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CAR-SPAW propose son plan stratégique pour les années 2023-2028 selon une méthode PDCA afin de répondre aux enjeux et défis : </a:t>
            </a:r>
            <a:r>
              <a:rPr lang="en-US" sz="1800" dirty="0" err="1">
                <a:effectLst/>
                <a:latin typeface="Arial" panose="020B0604020202020204" pitchFamily="34" charset="0"/>
                <a:ea typeface="Arial" panose="020B0604020202020204" pitchFamily="34" charset="0"/>
              </a:rPr>
              <a:t>perte</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d’habitats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espèces</a:t>
            </a:r>
            <a:r>
              <a:rPr lang="en-US" sz="1800" dirty="0">
                <a:effectLst/>
                <a:latin typeface="Arial" panose="020B0604020202020204" pitchFamily="34" charset="0"/>
                <a:ea typeface="Arial" panose="020B0604020202020204" pitchFamily="34" charset="0"/>
              </a:rPr>
              <a:t> invasives, la </a:t>
            </a:r>
            <a:r>
              <a:rPr lang="en-US" sz="1800" dirty="0" err="1">
                <a:effectLst/>
                <a:latin typeface="Arial" panose="020B0604020202020204" pitchFamily="34" charset="0"/>
                <a:ea typeface="Arial" panose="020B0604020202020204" pitchFamily="34" charset="0"/>
              </a:rPr>
              <a:t>surexploitation</a:t>
            </a:r>
            <a:r>
              <a:rPr lang="en-US" sz="1800" dirty="0">
                <a:effectLst/>
                <a:latin typeface="Arial" panose="020B0604020202020204" pitchFamily="34" charset="0"/>
                <a:ea typeface="Arial" panose="020B0604020202020204" pitchFamily="34" charset="0"/>
              </a:rPr>
              <a:t> des </a:t>
            </a:r>
            <a:r>
              <a:rPr lang="en-US" sz="1800" dirty="0" err="1">
                <a:effectLst/>
                <a:latin typeface="Arial" panose="020B0604020202020204" pitchFamily="34" charset="0"/>
                <a:ea typeface="Arial" panose="020B0604020202020204" pitchFamily="34" charset="0"/>
              </a:rPr>
              <a:t>ressources</a:t>
            </a:r>
            <a:r>
              <a:rPr lang="en-US" sz="1800" dirty="0">
                <a:effectLst/>
                <a:latin typeface="Arial" panose="020B0604020202020204" pitchFamily="34" charset="0"/>
                <a:ea typeface="Arial" panose="020B0604020202020204" pitchFamily="34" charset="0"/>
              </a:rPr>
              <a:t>, afflux de </a:t>
            </a:r>
            <a:r>
              <a:rPr lang="en-US" sz="1800" dirty="0" err="1">
                <a:effectLst/>
                <a:latin typeface="Arial" panose="020B0604020202020204" pitchFamily="34" charset="0"/>
                <a:ea typeface="Arial" panose="020B0604020202020204" pitchFamily="34" charset="0"/>
              </a:rPr>
              <a:t>sargasses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changement</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climatique</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Besoin</a:t>
            </a:r>
            <a:r>
              <a:rPr lang="en-US" sz="1800" dirty="0">
                <a:effectLst/>
                <a:latin typeface="Arial" panose="020B0604020202020204" pitchFamily="34" charset="0"/>
                <a:ea typeface="Arial" panose="020B0604020202020204" pitchFamily="34" charset="0"/>
              </a:rPr>
              <a:t> de </a:t>
            </a:r>
            <a:r>
              <a:rPr lang="en-US" sz="1800" dirty="0" err="1">
                <a:effectLst/>
                <a:latin typeface="Arial" panose="020B0604020202020204" pitchFamily="34" charset="0"/>
                <a:ea typeface="Arial" panose="020B0604020202020204" pitchFamily="34" charset="0"/>
              </a:rPr>
              <a:t>connaissances</a:t>
            </a:r>
            <a:r>
              <a:rPr lang="en-US" sz="1800" dirty="0">
                <a:effectLst/>
                <a:latin typeface="Arial" panose="020B0604020202020204" pitchFamily="34" charset="0"/>
                <a:ea typeface="Arial" panose="020B0604020202020204" pitchFamily="34" charset="0"/>
              </a:rPr>
              <a:t>.</a:t>
            </a:r>
          </a:p>
          <a:p>
            <a:endParaRPr lang="en-US" sz="1800" dirty="0">
              <a:effectLst/>
              <a:latin typeface="Arial" panose="020B0604020202020204" pitchFamily="34" charset="0"/>
            </a:endParaRPr>
          </a:p>
          <a:p>
            <a:r>
              <a:rPr lang="en-US" sz="1800" dirty="0">
                <a:effectLst/>
                <a:latin typeface="Arial" panose="020B0604020202020204" pitchFamily="34" charset="0"/>
              </a:rPr>
              <a:t>Pour preparer </a:t>
            </a:r>
            <a:r>
              <a:rPr lang="en-US" sz="1800" dirty="0" err="1">
                <a:effectLst/>
                <a:latin typeface="Arial" panose="020B0604020202020204" pitchFamily="34" charset="0"/>
              </a:rPr>
              <a:t>ce</a:t>
            </a:r>
            <a:r>
              <a:rPr lang="en-US" sz="1800" dirty="0">
                <a:effectLst/>
                <a:latin typeface="Arial" panose="020B0604020202020204" pitchFamily="34" charset="0"/>
              </a:rPr>
              <a:t> plan </a:t>
            </a:r>
            <a:r>
              <a:rPr lang="en-US" sz="1800" dirty="0" err="1">
                <a:effectLst/>
                <a:latin typeface="Arial" panose="020B0604020202020204" pitchFamily="34" charset="0"/>
              </a:rPr>
              <a:t>stratégique</a:t>
            </a:r>
            <a:r>
              <a:rPr lang="en-US" sz="1800" dirty="0">
                <a:effectLst/>
                <a:latin typeface="Arial" panose="020B0604020202020204" pitchFamily="34" charset="0"/>
              </a:rPr>
              <a:t>, </a:t>
            </a:r>
            <a:r>
              <a:rPr lang="en-US" sz="1800" dirty="0" err="1">
                <a:effectLst/>
                <a:latin typeface="Arial" panose="020B0604020202020204" pitchFamily="34" charset="0"/>
              </a:rPr>
              <a:t>une</a:t>
            </a:r>
            <a:r>
              <a:rPr lang="en-US" sz="1800" dirty="0">
                <a:effectLst/>
                <a:latin typeface="Arial" panose="020B0604020202020204" pitchFamily="34" charset="0"/>
              </a:rPr>
              <a:t> </a:t>
            </a:r>
            <a:r>
              <a:rPr lang="en-US" sz="1800" dirty="0" err="1">
                <a:effectLst/>
                <a:latin typeface="Arial" panose="020B0604020202020204" pitchFamily="34" charset="0"/>
              </a:rPr>
              <a:t>anlayse</a:t>
            </a:r>
            <a:r>
              <a:rPr lang="en-US" sz="1800" dirty="0">
                <a:effectLst/>
                <a:latin typeface="Arial" panose="020B0604020202020204" pitchFamily="34" charset="0"/>
              </a:rPr>
              <a:t> Forces – </a:t>
            </a:r>
            <a:r>
              <a:rPr lang="en-US" sz="1800" dirty="0" err="1">
                <a:effectLst/>
                <a:latin typeface="Arial" panose="020B0604020202020204" pitchFamily="34" charset="0"/>
              </a:rPr>
              <a:t>Faibllesses</a:t>
            </a:r>
            <a:r>
              <a:rPr lang="en-US" sz="1800" dirty="0">
                <a:effectLst/>
                <a:latin typeface="Arial" panose="020B0604020202020204" pitchFamily="34" charset="0"/>
              </a:rPr>
              <a:t> – </a:t>
            </a:r>
            <a:r>
              <a:rPr lang="en-US" sz="1800" dirty="0" err="1">
                <a:effectLst/>
                <a:latin typeface="Arial" panose="020B0604020202020204" pitchFamily="34" charset="0"/>
              </a:rPr>
              <a:t>opportunités</a:t>
            </a:r>
            <a:r>
              <a:rPr lang="en-US" sz="1800" dirty="0">
                <a:effectLst/>
                <a:latin typeface="Arial" panose="020B0604020202020204" pitchFamily="34" charset="0"/>
              </a:rPr>
              <a:t> – menaces a </a:t>
            </a:r>
            <a:r>
              <a:rPr lang="en-US" sz="1800" dirty="0" err="1">
                <a:effectLst/>
                <a:latin typeface="Arial" panose="020B0604020202020204" pitchFamily="34" charset="0"/>
              </a:rPr>
              <a:t>été</a:t>
            </a:r>
            <a:r>
              <a:rPr lang="en-US" sz="1800" dirty="0">
                <a:effectLst/>
                <a:latin typeface="Arial" panose="020B0604020202020204" pitchFamily="34" charset="0"/>
              </a:rPr>
              <a:t> </a:t>
            </a:r>
            <a:r>
              <a:rPr lang="en-US" sz="1800" dirty="0" err="1">
                <a:effectLst/>
                <a:latin typeface="Arial" panose="020B0604020202020204" pitchFamily="34" charset="0"/>
              </a:rPr>
              <a:t>conduite</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18</a:t>
            </a:fld>
            <a:endParaRPr lang="en-US"/>
          </a:p>
        </p:txBody>
      </p:sp>
    </p:spTree>
    <p:extLst>
      <p:ext uri="{BB962C8B-B14F-4D97-AF65-F5344CB8AC3E}">
        <p14:creationId xmlns:p14="http://schemas.microsoft.com/office/powerpoint/2010/main" val="4171826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analyse a permis de dégager 2 grand domaines clés de succès : l’amélioration de la qualité de services et l’amélioration de la notoriété et de la visibilité du protocole SPAW.</a:t>
            </a:r>
          </a:p>
          <a:p>
            <a:endParaRPr lang="fr-FR" dirty="0"/>
          </a:p>
          <a:p>
            <a:r>
              <a:rPr lang="fr-FR" dirty="0"/>
              <a:t>Ces FCS permettent de décliner des objectifs stratégiques eux-mêmes déclinés en objectifs opérationnels. </a:t>
            </a:r>
            <a:r>
              <a:rPr lang="fr-FR" sz="1800" dirty="0">
                <a:effectLst/>
                <a:latin typeface="Verdana" panose="020B0604030504040204" pitchFamily="34" charset="0"/>
                <a:ea typeface="NSimSun" panose="02010609030101010101" pitchFamily="49" charset="-122"/>
                <a:cs typeface="Arial" panose="020B0604020202020204" pitchFamily="34" charset="0"/>
              </a:rPr>
              <a:t>Chaque objectif est rédigé de manière à être spécifique, mesurable, acceptable (par les parties prenantes et les équipes), réaliste et enfin temporellement défini. </a:t>
            </a:r>
          </a:p>
          <a:p>
            <a:endParaRPr lang="fr-FR" sz="1800" dirty="0">
              <a:effectLst/>
              <a:latin typeface="Verdana" panose="020B0604030504040204" pitchFamily="34" charset="0"/>
              <a:ea typeface="NSimSun" panose="02010609030101010101" pitchFamily="49" charset="-122"/>
              <a:cs typeface="Arial" panose="020B0604020202020204" pitchFamily="34" charset="0"/>
            </a:endParaRPr>
          </a:p>
          <a:p>
            <a:r>
              <a:rPr lang="fr-FR" sz="1800" dirty="0">
                <a:effectLst/>
                <a:latin typeface="Verdana" panose="020B0604030504040204" pitchFamily="34" charset="0"/>
                <a:ea typeface="NSimSun" panose="02010609030101010101" pitchFamily="49" charset="-122"/>
                <a:cs typeface="Arial" panose="020B0604020202020204" pitchFamily="34" charset="0"/>
              </a:rPr>
              <a:t>La qualité de service est abordée selon 2 objectifs opérationnels :</a:t>
            </a:r>
          </a:p>
          <a:p>
            <a:pPr marL="285750" indent="-285750">
              <a:buFontTx/>
              <a:buChar char="-"/>
            </a:pPr>
            <a:r>
              <a:rPr lang="fr-FR" sz="1800" dirty="0">
                <a:effectLst/>
                <a:latin typeface="Verdana" panose="020B0604030504040204" pitchFamily="34" charset="0"/>
                <a:ea typeface="NSimSun" panose="02010609030101010101" pitchFamily="49" charset="-122"/>
                <a:cs typeface="Arial" panose="020B0604020202020204" pitchFamily="34" charset="0"/>
              </a:rPr>
              <a:t>l’amélioration interne par l’amélioration de la résilience et de l’efficience du CAR-SPAW</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sz="1800" dirty="0">
                <a:effectLst/>
                <a:latin typeface="Verdana" panose="020B0604030504040204" pitchFamily="34" charset="0"/>
                <a:ea typeface="NSimSun" panose="02010609030101010101" pitchFamily="49" charset="-122"/>
                <a:cs typeface="Arial" panose="020B0604020202020204" pitchFamily="34" charset="0"/>
              </a:rPr>
              <a:t>l’amélioration de service rendu par l’amélioration de l’assistance technique et scientifique, le développement de la coopération régionale au sens large et le soutien à la conservation des espaces et des espèces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fr-FR" sz="1800" dirty="0">
              <a:effectLst/>
              <a:latin typeface="Verdana" panose="020B0604030504040204" pitchFamily="34" charset="0"/>
              <a:ea typeface="NSimSun" panose="02010609030101010101" pitchFamily="49"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Verdana" panose="020B0604030504040204" pitchFamily="34" charset="0"/>
                <a:ea typeface="NSimSun" panose="02010609030101010101" pitchFamily="49" charset="-122"/>
                <a:cs typeface="Arial" panose="020B0604020202020204" pitchFamily="34" charset="0"/>
              </a:rPr>
              <a:t>L’amélioration de la notoriété et de la visibilité quant à elle sera mise en œuvre via l’amélioration de la gouvernance et la mise en place d’un plan de communication.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dirty="0"/>
          </a:p>
          <a:p>
            <a:pPr marL="0" indent="0">
              <a:buFontTx/>
              <a:buNone/>
            </a:pPr>
            <a:r>
              <a:rPr lang="fr-FR" sz="1800" dirty="0">
                <a:effectLst/>
                <a:latin typeface="Verdana" panose="020B0604030504040204" pitchFamily="34" charset="0"/>
                <a:ea typeface="NSimSun" panose="02010609030101010101" pitchFamily="49" charset="-122"/>
                <a:cs typeface="Arial" panose="020B0604020202020204" pitchFamily="34" charset="0"/>
              </a:rPr>
              <a:t>La dernière ligne montre les indicateurs proposés pour mesurer les progrès réalisés.</a:t>
            </a:r>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19</a:t>
            </a:fld>
            <a:endParaRPr lang="en-US"/>
          </a:p>
        </p:txBody>
      </p:sp>
    </p:spTree>
    <p:extLst>
      <p:ext uri="{BB962C8B-B14F-4D97-AF65-F5344CB8AC3E}">
        <p14:creationId xmlns:p14="http://schemas.microsoft.com/office/powerpoint/2010/main" val="2969899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 fiche de plan d’action est construite de la même manière selon le code couleur présenté précédemment :</a:t>
            </a:r>
          </a:p>
          <a:p>
            <a:pPr marL="171450" indent="-171450">
              <a:buFontTx/>
              <a:buChar char="-"/>
            </a:pPr>
            <a:r>
              <a:rPr lang="fr-FR" dirty="0"/>
              <a:t>Le numéro de la fiche</a:t>
            </a:r>
          </a:p>
          <a:p>
            <a:pPr marL="171450" indent="-171450">
              <a:buFontTx/>
              <a:buChar char="-"/>
            </a:pPr>
            <a:r>
              <a:rPr lang="fr-FR" dirty="0"/>
              <a:t>Le domaine concerné (qualité de service ou visibilité / notoriété)</a:t>
            </a:r>
          </a:p>
          <a:p>
            <a:pPr marL="171450" indent="-171450">
              <a:buFontTx/>
              <a:buChar char="-"/>
            </a:pPr>
            <a:r>
              <a:rPr lang="fr-FR" dirty="0"/>
              <a:t>Le(s) objectif(s) stratégique(s)</a:t>
            </a:r>
          </a:p>
          <a:p>
            <a:pPr marL="171450" indent="-171450">
              <a:buFontTx/>
              <a:buChar char="-"/>
            </a:pPr>
            <a:r>
              <a:rPr lang="fr-FR" dirty="0"/>
              <a:t>Les résultats attendus</a:t>
            </a:r>
          </a:p>
          <a:p>
            <a:pPr marL="171450" indent="-171450">
              <a:buFontTx/>
              <a:buChar char="-"/>
            </a:pPr>
            <a:r>
              <a:rPr lang="fr-FR" dirty="0"/>
              <a:t>Les objectifs opérationnels</a:t>
            </a:r>
          </a:p>
          <a:p>
            <a:pPr marL="171450" indent="-171450">
              <a:buFontTx/>
              <a:buChar char="-"/>
            </a:pPr>
            <a:r>
              <a:rPr lang="fr-FR" dirty="0"/>
              <a:t>Les indicateurs de performance avec les cibles attendus</a:t>
            </a:r>
          </a:p>
          <a:p>
            <a:pPr marL="171450" indent="-171450">
              <a:buFontTx/>
              <a:buChar char="-"/>
            </a:pPr>
            <a:r>
              <a:rPr lang="fr-FR" dirty="0"/>
              <a:t>Le plan d’actions sur 6 ans dont la synthèse est présentée ci-après</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20</a:t>
            </a:fld>
            <a:endParaRPr lang="en-US"/>
          </a:p>
        </p:txBody>
      </p:sp>
    </p:spTree>
    <p:extLst>
      <p:ext uri="{BB962C8B-B14F-4D97-AF65-F5344CB8AC3E}">
        <p14:creationId xmlns:p14="http://schemas.microsoft.com/office/powerpoint/2010/main" val="3251933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améliorer la qualité de service, le CAR-SPAW propose   </a:t>
            </a:r>
          </a:p>
          <a:p>
            <a:pPr marL="171450" indent="-171450">
              <a:buFontTx/>
              <a:buChar char="-"/>
            </a:pPr>
            <a:r>
              <a:rPr lang="fr-FR" dirty="0"/>
              <a:t>En termes de résilience de contractualiser sur des projets longs et d’explorer la mobilisation d’autres sources de financement hors France et UE</a:t>
            </a:r>
          </a:p>
          <a:p>
            <a:pPr marL="171450" indent="-171450">
              <a:buFontTx/>
              <a:buChar char="-"/>
            </a:pPr>
            <a:r>
              <a:rPr lang="fr-FR" dirty="0"/>
              <a:t>En termes d’efficiences de revoir les procédures de paiement et d’évaluer une évolution potentielle de statut</a:t>
            </a:r>
          </a:p>
          <a:p>
            <a:pPr marL="171450" indent="-171450">
              <a:buFontTx/>
              <a:buChar char="-"/>
            </a:pPr>
            <a:r>
              <a:rPr lang="fr-FR" dirty="0"/>
              <a:t>En termes d’assistance scientifique et technique, il est proposé plusieurs pistes :</a:t>
            </a:r>
          </a:p>
          <a:p>
            <a:pPr marL="628650" lvl="1" indent="-171450">
              <a:buFontTx/>
              <a:buChar char="-"/>
            </a:pPr>
            <a:r>
              <a:rPr lang="fr-FR" dirty="0"/>
              <a:t>La révision de la procédure de labellisation des aires </a:t>
            </a:r>
            <a:r>
              <a:rPr lang="fr-FR" dirty="0" err="1"/>
              <a:t>protogées</a:t>
            </a:r>
            <a:endParaRPr lang="fr-FR" dirty="0"/>
          </a:p>
          <a:p>
            <a:pPr marL="628650" lvl="1" indent="-171450">
              <a:buFontTx/>
              <a:buChar char="-"/>
            </a:pPr>
            <a:r>
              <a:rPr lang="fr-FR" dirty="0"/>
              <a:t>Le support au déploiement du nouveau </a:t>
            </a:r>
            <a:r>
              <a:rPr lang="fr-FR" dirty="0" err="1"/>
              <a:t>CaMPAm</a:t>
            </a:r>
            <a:endParaRPr lang="fr-FR" dirty="0"/>
          </a:p>
          <a:p>
            <a:pPr marL="628650" lvl="1" indent="-171450">
              <a:buFontTx/>
              <a:buChar char="-"/>
            </a:pPr>
            <a:r>
              <a:rPr lang="fr-FR" dirty="0"/>
              <a:t>Le renforcement des échanges bilatéraux</a:t>
            </a:r>
          </a:p>
          <a:p>
            <a:pPr marL="628650" lvl="1" indent="-171450">
              <a:buFontTx/>
              <a:buChar char="-"/>
            </a:pPr>
            <a:r>
              <a:rPr lang="fr-FR" dirty="0"/>
              <a:t>La mise en place d’une bibliothèque en ligne et un plan de communication</a:t>
            </a:r>
          </a:p>
          <a:p>
            <a:pPr marL="628650" lvl="1" indent="-171450">
              <a:buFontTx/>
              <a:buChar char="-"/>
            </a:pPr>
            <a:r>
              <a:rPr lang="fr-FR" dirty="0"/>
              <a:t>La simplification et la modernisation de l’outil MPA</a:t>
            </a:r>
          </a:p>
          <a:p>
            <a:pPr marL="171450" indent="-171450">
              <a:buFontTx/>
              <a:buChar char="-"/>
            </a:pPr>
            <a:r>
              <a:rPr lang="en-US" dirty="0" err="1"/>
              <a:t>En</a:t>
            </a:r>
            <a:r>
              <a:rPr lang="en-US" dirty="0"/>
              <a:t> </a:t>
            </a:r>
            <a:r>
              <a:rPr lang="en-US" dirty="0" err="1"/>
              <a:t>termes</a:t>
            </a:r>
            <a:r>
              <a:rPr lang="en-US" dirty="0"/>
              <a:t> de cooperation </a:t>
            </a:r>
            <a:r>
              <a:rPr lang="en-US" dirty="0" err="1"/>
              <a:t>régionale</a:t>
            </a:r>
            <a:r>
              <a:rPr lang="en-US" dirty="0"/>
              <a:t> il </a:t>
            </a:r>
            <a:r>
              <a:rPr lang="en-US" dirty="0" err="1"/>
              <a:t>est</a:t>
            </a:r>
            <a:r>
              <a:rPr lang="en-US" dirty="0"/>
              <a:t> </a:t>
            </a:r>
            <a:r>
              <a:rPr lang="en-US" dirty="0" err="1"/>
              <a:t>proposé</a:t>
            </a:r>
            <a:r>
              <a:rPr lang="en-US" dirty="0"/>
              <a:t> de </a:t>
            </a:r>
            <a:r>
              <a:rPr lang="en-US" dirty="0" err="1"/>
              <a:t>favoriser</a:t>
            </a:r>
            <a:r>
              <a:rPr lang="en-US" dirty="0"/>
              <a:t> les </a:t>
            </a:r>
            <a:r>
              <a:rPr lang="en-US" dirty="0" err="1"/>
              <a:t>projets</a:t>
            </a:r>
            <a:r>
              <a:rPr lang="en-US" dirty="0"/>
              <a:t> </a:t>
            </a:r>
            <a:r>
              <a:rPr lang="en-US" dirty="0" err="1"/>
              <a:t>transfrontaliers</a:t>
            </a:r>
            <a:r>
              <a:rPr lang="en-US" dirty="0"/>
              <a:t> et </a:t>
            </a:r>
            <a:r>
              <a:rPr lang="en-US" dirty="0" err="1"/>
              <a:t>interrégionaux</a:t>
            </a:r>
            <a:r>
              <a:rPr lang="en-US" dirty="0"/>
              <a:t> dans </a:t>
            </a:r>
            <a:r>
              <a:rPr lang="en-US" dirty="0" err="1"/>
              <a:t>l’appel</a:t>
            </a:r>
            <a:r>
              <a:rPr lang="en-US" dirty="0"/>
              <a:t> à </a:t>
            </a:r>
            <a:r>
              <a:rPr lang="en-US" dirty="0" err="1"/>
              <a:t>projet</a:t>
            </a:r>
            <a:r>
              <a:rPr lang="en-US" dirty="0"/>
              <a:t>, </a:t>
            </a:r>
            <a:r>
              <a:rPr lang="en-US" dirty="0" err="1"/>
              <a:t>trouver</a:t>
            </a:r>
            <a:r>
              <a:rPr lang="en-US" dirty="0"/>
              <a:t> </a:t>
            </a:r>
            <a:r>
              <a:rPr lang="en-US" dirty="0" err="1"/>
              <a:t>d’autres</a:t>
            </a:r>
            <a:r>
              <a:rPr lang="en-US" dirty="0"/>
              <a:t> sources de </a:t>
            </a:r>
            <a:r>
              <a:rPr lang="en-US" dirty="0" err="1"/>
              <a:t>financement</a:t>
            </a:r>
            <a:r>
              <a:rPr lang="en-US" dirty="0"/>
              <a:t>, </a:t>
            </a:r>
            <a:r>
              <a:rPr lang="en-US" dirty="0" err="1"/>
              <a:t>valoriser</a:t>
            </a:r>
            <a:r>
              <a:rPr lang="en-US" dirty="0"/>
              <a:t> les </a:t>
            </a:r>
            <a:r>
              <a:rPr lang="en-US" dirty="0" err="1"/>
              <a:t>outils</a:t>
            </a:r>
            <a:r>
              <a:rPr lang="en-US" dirty="0"/>
              <a:t> </a:t>
            </a:r>
            <a:r>
              <a:rPr lang="en-US" dirty="0" err="1"/>
              <a:t>collaboratifs</a:t>
            </a:r>
            <a:r>
              <a:rPr lang="en-US" dirty="0"/>
              <a:t> et </a:t>
            </a:r>
            <a:r>
              <a:rPr lang="en-US" dirty="0" err="1"/>
              <a:t>participer</a:t>
            </a:r>
            <a:r>
              <a:rPr lang="en-US" dirty="0"/>
              <a:t> avec les </a:t>
            </a:r>
            <a:r>
              <a:rPr lang="en-US" dirty="0" err="1"/>
              <a:t>organisations</a:t>
            </a:r>
            <a:r>
              <a:rPr lang="en-US" dirty="0"/>
              <a:t> de cooperation </a:t>
            </a:r>
            <a:r>
              <a:rPr lang="en-US" dirty="0" err="1"/>
              <a:t>régionale</a:t>
            </a:r>
            <a:endParaRPr lang="en-US" dirty="0"/>
          </a:p>
          <a:p>
            <a:pPr marL="171450" indent="-171450">
              <a:buFontTx/>
              <a:buChar char="-"/>
            </a:pPr>
            <a:r>
              <a:rPr lang="en-US" dirty="0" err="1"/>
              <a:t>En</a:t>
            </a:r>
            <a:r>
              <a:rPr lang="en-US" dirty="0"/>
              <a:t> </a:t>
            </a:r>
            <a:r>
              <a:rPr lang="en-US" dirty="0" err="1"/>
              <a:t>termes</a:t>
            </a:r>
            <a:r>
              <a:rPr lang="en-US" dirty="0"/>
              <a:t> de </a:t>
            </a:r>
            <a:r>
              <a:rPr lang="en-US" dirty="0" err="1"/>
              <a:t>soutien</a:t>
            </a:r>
            <a:r>
              <a:rPr lang="en-US" dirty="0"/>
              <a:t> à  la conservation des </a:t>
            </a:r>
            <a:r>
              <a:rPr lang="en-US" dirty="0" err="1"/>
              <a:t>espèces</a:t>
            </a:r>
            <a:r>
              <a:rPr lang="en-US" dirty="0"/>
              <a:t> et des e de </a:t>
            </a:r>
            <a:r>
              <a:rPr lang="en-US" dirty="0" err="1"/>
              <a:t>monter</a:t>
            </a:r>
            <a:r>
              <a:rPr lang="en-US" dirty="0"/>
              <a:t>, il </a:t>
            </a:r>
            <a:r>
              <a:rPr lang="en-US" dirty="0" err="1"/>
              <a:t>est</a:t>
            </a:r>
            <a:r>
              <a:rPr lang="en-US" dirty="0"/>
              <a:t> propose de </a:t>
            </a:r>
            <a:r>
              <a:rPr lang="en-US" dirty="0" err="1"/>
              <a:t>monter</a:t>
            </a:r>
            <a:r>
              <a:rPr lang="en-US" dirty="0"/>
              <a:t> un </a:t>
            </a:r>
            <a:r>
              <a:rPr lang="en-US" dirty="0" err="1"/>
              <a:t>projets</a:t>
            </a:r>
            <a:r>
              <a:rPr lang="en-US" dirty="0"/>
              <a:t> de </a:t>
            </a:r>
            <a:r>
              <a:rPr lang="en-US" dirty="0" err="1"/>
              <a:t>connaissances</a:t>
            </a:r>
            <a:r>
              <a:rPr lang="en-US" dirty="0"/>
              <a:t>, de </a:t>
            </a:r>
            <a:r>
              <a:rPr lang="en-US" dirty="0" err="1"/>
              <a:t>travailler</a:t>
            </a:r>
            <a:r>
              <a:rPr lang="en-US" dirty="0"/>
              <a:t> sur le RAN </a:t>
            </a:r>
            <a:r>
              <a:rPr lang="en-US" dirty="0" err="1"/>
              <a:t>mammifères</a:t>
            </a:r>
            <a:r>
              <a:rPr lang="en-US" dirty="0"/>
              <a:t> </a:t>
            </a:r>
            <a:r>
              <a:rPr lang="en-US" dirty="0" err="1"/>
              <a:t>marins</a:t>
            </a:r>
            <a:r>
              <a:rPr lang="en-US" dirty="0"/>
              <a:t> et de </a:t>
            </a:r>
            <a:r>
              <a:rPr lang="en-US" dirty="0" err="1"/>
              <a:t>relancer</a:t>
            </a:r>
            <a:r>
              <a:rPr lang="en-US" dirty="0"/>
              <a:t> la </a:t>
            </a:r>
            <a:r>
              <a:rPr lang="en-US" dirty="0" err="1"/>
              <a:t>dynamique</a:t>
            </a:r>
            <a:r>
              <a:rPr lang="en-US" dirty="0"/>
              <a:t> du GCRMN</a:t>
            </a:r>
          </a:p>
          <a:p>
            <a:pPr marL="171450" indent="-171450">
              <a:buFontTx/>
              <a:buChar char="-"/>
            </a:pPr>
            <a:endParaRPr lang="en-US" dirty="0"/>
          </a:p>
          <a:p>
            <a:pPr marL="171450" indent="-171450">
              <a:buFontTx/>
              <a:buChar char="-"/>
            </a:pPr>
            <a:r>
              <a:rPr lang="en-US" dirty="0"/>
              <a:t>Pour </a:t>
            </a:r>
            <a:r>
              <a:rPr lang="en-US" dirty="0" err="1"/>
              <a:t>améliorer</a:t>
            </a:r>
            <a:r>
              <a:rPr lang="en-US" dirty="0"/>
              <a:t> la </a:t>
            </a:r>
            <a:r>
              <a:rPr lang="en-US" dirty="0" err="1"/>
              <a:t>visibilité</a:t>
            </a:r>
            <a:r>
              <a:rPr lang="en-US" dirty="0"/>
              <a:t> et la </a:t>
            </a:r>
            <a:r>
              <a:rPr lang="en-US" dirty="0" err="1"/>
              <a:t>notoriété</a:t>
            </a:r>
            <a:r>
              <a:rPr lang="en-US" dirty="0"/>
              <a:t> et la </a:t>
            </a:r>
            <a:r>
              <a:rPr lang="en-US" dirty="0" err="1"/>
              <a:t>vibilité</a:t>
            </a:r>
            <a:r>
              <a:rPr lang="en-US" dirty="0"/>
              <a:t> du </a:t>
            </a:r>
            <a:r>
              <a:rPr lang="en-US" dirty="0" err="1"/>
              <a:t>protocole</a:t>
            </a:r>
            <a:endParaRPr lang="en-US" dirty="0"/>
          </a:p>
          <a:p>
            <a:pPr marL="171450" indent="-171450">
              <a:buFontTx/>
              <a:buChar char="-"/>
            </a:pPr>
            <a:r>
              <a:rPr lang="en-US" dirty="0" err="1"/>
              <a:t>En</a:t>
            </a:r>
            <a:r>
              <a:rPr lang="en-US" dirty="0"/>
              <a:t> </a:t>
            </a:r>
            <a:r>
              <a:rPr lang="en-US" dirty="0" err="1"/>
              <a:t>termes</a:t>
            </a:r>
            <a:r>
              <a:rPr lang="en-US" dirty="0"/>
              <a:t> de </a:t>
            </a:r>
            <a:r>
              <a:rPr lang="en-US" dirty="0" err="1"/>
              <a:t>gouvernance</a:t>
            </a:r>
            <a:r>
              <a:rPr lang="en-US" dirty="0"/>
              <a:t>, il </a:t>
            </a:r>
            <a:r>
              <a:rPr lang="en-US" dirty="0" err="1"/>
              <a:t>est</a:t>
            </a:r>
            <a:r>
              <a:rPr lang="en-US" dirty="0"/>
              <a:t> propose de </a:t>
            </a:r>
            <a:r>
              <a:rPr lang="en-US" dirty="0" err="1"/>
              <a:t>de</a:t>
            </a:r>
            <a:r>
              <a:rPr lang="en-US" dirty="0"/>
              <a:t> </a:t>
            </a:r>
            <a:r>
              <a:rPr lang="en-US" dirty="0" err="1"/>
              <a:t>travailler</a:t>
            </a:r>
            <a:r>
              <a:rPr lang="en-US" dirty="0"/>
              <a:t> avec les </a:t>
            </a:r>
            <a:r>
              <a:rPr lang="en-US" dirty="0" err="1"/>
              <a:t>autres</a:t>
            </a:r>
            <a:r>
              <a:rPr lang="en-US" dirty="0"/>
              <a:t> CAR sur des </a:t>
            </a:r>
            <a:r>
              <a:rPr lang="en-US" dirty="0" err="1"/>
              <a:t>sujets</a:t>
            </a:r>
            <a:r>
              <a:rPr lang="en-US" dirty="0"/>
              <a:t> </a:t>
            </a:r>
            <a:r>
              <a:rPr lang="en-US" dirty="0" err="1"/>
              <a:t>transversaux</a:t>
            </a:r>
            <a:r>
              <a:rPr lang="en-US" dirty="0"/>
              <a:t> et le </a:t>
            </a:r>
            <a:r>
              <a:rPr lang="en-US" dirty="0" err="1"/>
              <a:t>Secrétariat</a:t>
            </a:r>
            <a:endParaRPr lang="en-US" dirty="0"/>
          </a:p>
          <a:p>
            <a:pPr marL="171450" indent="-171450">
              <a:buFontTx/>
              <a:buChar char="-"/>
            </a:pPr>
            <a:r>
              <a:rPr lang="en-US" dirty="0" err="1"/>
              <a:t>En</a:t>
            </a:r>
            <a:r>
              <a:rPr lang="en-US" dirty="0"/>
              <a:t> </a:t>
            </a:r>
            <a:r>
              <a:rPr lang="en-US" dirty="0" err="1"/>
              <a:t>termes</a:t>
            </a:r>
            <a:r>
              <a:rPr lang="en-US" dirty="0"/>
              <a:t> de </a:t>
            </a:r>
            <a:r>
              <a:rPr lang="en-US" dirty="0" err="1"/>
              <a:t>de</a:t>
            </a:r>
            <a:r>
              <a:rPr lang="en-US" dirty="0"/>
              <a:t> communication, il </a:t>
            </a:r>
            <a:r>
              <a:rPr lang="en-US" dirty="0" err="1"/>
              <a:t>est</a:t>
            </a:r>
            <a:r>
              <a:rPr lang="en-US" dirty="0"/>
              <a:t> propose de </a:t>
            </a:r>
            <a:r>
              <a:rPr lang="en-US" dirty="0" err="1"/>
              <a:t>mettre</a:t>
            </a:r>
            <a:r>
              <a:rPr lang="en-US" dirty="0"/>
              <a:t> </a:t>
            </a:r>
            <a:r>
              <a:rPr lang="en-US" dirty="0" err="1"/>
              <a:t>en</a:t>
            </a:r>
            <a:r>
              <a:rPr lang="en-US" dirty="0"/>
              <a:t> place un plan de communication qui sera </a:t>
            </a:r>
            <a:r>
              <a:rPr lang="en-US" dirty="0" err="1"/>
              <a:t>évalué</a:t>
            </a:r>
            <a:r>
              <a:rPr lang="en-US" dirty="0"/>
              <a:t> à mi </a:t>
            </a:r>
            <a:r>
              <a:rPr lang="en-US" dirty="0" err="1"/>
              <a:t>parcours</a:t>
            </a:r>
            <a:r>
              <a:rPr lang="en-US" dirty="0"/>
              <a:t> sur la durée du plan </a:t>
            </a:r>
            <a:r>
              <a:rPr lang="en-US" dirty="0" err="1"/>
              <a:t>stratégique</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21</a:t>
            </a:fld>
            <a:endParaRPr lang="en-US"/>
          </a:p>
        </p:txBody>
      </p:sp>
    </p:spTree>
    <p:extLst>
      <p:ext uri="{BB962C8B-B14F-4D97-AF65-F5344CB8AC3E}">
        <p14:creationId xmlns:p14="http://schemas.microsoft.com/office/powerpoint/2010/main" val="2905312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masse salariale représente ¾ des dépenses du CARSPAW et est depuis 2019 uniquement prise en charge par les autorités françaises et les programmes européens. En termes de mécanique financière, les crédits européens interviennent en remboursement des dépenses acquittées selon des délais longs. Aussi, l’Etat français avance les salaires des agents financés ce qui explique la différence de proportion entre 2021 et 2022 des 2 financeurs</a:t>
            </a:r>
          </a:p>
          <a:p>
            <a:endParaRPr lang="fr-FR" dirty="0"/>
          </a:p>
          <a:p>
            <a:r>
              <a:rPr lang="fr-FR" dirty="0"/>
              <a:t>Les dépenses de fonctionnement courant du CARSPAW, majoritairement composées de frais de déplacement sont d’environ 4% sur les 2 dernières années. En effet, en l’absence de déplacements due à la pandémie, nous avons rebasculé ces crédits dans des appels à projets et des petites subventions.</a:t>
            </a:r>
          </a:p>
          <a:p>
            <a:r>
              <a:rPr lang="fr-FR" dirty="0"/>
              <a:t>Aujourd’hui, alors que les déplacements reprennent se pose la question à budget constant de l’équilibre entre les missions et les appels à projets. Il nous parait donc intéressant de chercher à nouer des partenariats avec des bailleurs de fonds pour travailler sur des appels à projets communs en faveur du protocole SPAW.</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23</a:t>
            </a:fld>
            <a:endParaRPr lang="en-US"/>
          </a:p>
        </p:txBody>
      </p:sp>
    </p:spTree>
    <p:extLst>
      <p:ext uri="{BB962C8B-B14F-4D97-AF65-F5344CB8AC3E}">
        <p14:creationId xmlns:p14="http://schemas.microsoft.com/office/powerpoint/2010/main" val="3842052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les cercles du dessus, sont décrites les missions du CAR-SPAW qui sont organisée selon 5 grands thématiques :</a:t>
            </a:r>
          </a:p>
          <a:p>
            <a:pPr marL="171450" indent="-171450">
              <a:buFontTx/>
              <a:buChar char="-"/>
            </a:pPr>
            <a:r>
              <a:rPr lang="fr-FR" dirty="0"/>
              <a:t>Le recueil d’informations et de données scientifiques et techniques </a:t>
            </a:r>
          </a:p>
          <a:p>
            <a:pPr marL="171450" indent="-171450">
              <a:buFontTx/>
              <a:buChar char="-"/>
            </a:pPr>
            <a:r>
              <a:rPr lang="en-US" dirty="0"/>
              <a:t>Le montage de </a:t>
            </a:r>
            <a:r>
              <a:rPr lang="en-US" dirty="0" err="1"/>
              <a:t>projets</a:t>
            </a:r>
            <a:r>
              <a:rPr lang="en-US" dirty="0"/>
              <a:t> de cooperation et de reseaux</a:t>
            </a:r>
          </a:p>
          <a:p>
            <a:pPr marL="171450" indent="-171450">
              <a:buFontTx/>
              <a:buChar char="-"/>
            </a:pPr>
            <a:r>
              <a:rPr lang="en-US" dirty="0" err="1"/>
              <a:t>L’inscription</a:t>
            </a:r>
            <a:r>
              <a:rPr lang="en-US" dirty="0"/>
              <a:t> des </a:t>
            </a:r>
            <a:r>
              <a:rPr lang="en-US" dirty="0" err="1"/>
              <a:t>espèces</a:t>
            </a:r>
            <a:r>
              <a:rPr lang="en-US" dirty="0"/>
              <a:t> et des </a:t>
            </a:r>
            <a:r>
              <a:rPr lang="en-US" dirty="0" err="1"/>
              <a:t>espaces</a:t>
            </a:r>
            <a:r>
              <a:rPr lang="en-US" dirty="0"/>
              <a:t> au </a:t>
            </a:r>
            <a:r>
              <a:rPr lang="en-US" dirty="0" err="1"/>
              <a:t>protocole$la</a:t>
            </a:r>
            <a:r>
              <a:rPr lang="en-US" dirty="0"/>
              <a:t> formation et </a:t>
            </a:r>
            <a:r>
              <a:rPr lang="en-US" dirty="0" err="1"/>
              <a:t>l’information</a:t>
            </a:r>
            <a:r>
              <a:rPr lang="en-US" dirty="0"/>
              <a:t> </a:t>
            </a:r>
          </a:p>
          <a:p>
            <a:pPr marL="171450" indent="-171450">
              <a:buFontTx/>
              <a:buChar char="-"/>
            </a:pPr>
            <a:r>
              <a:rPr lang="en-US" dirty="0"/>
              <a:t>La cooperation </a:t>
            </a:r>
            <a:r>
              <a:rPr lang="en-US" dirty="0" err="1"/>
              <a:t>régionale</a:t>
            </a:r>
            <a:r>
              <a:rPr lang="en-US" dirty="0"/>
              <a:t> avec </a:t>
            </a:r>
            <a:r>
              <a:rPr lang="en-US" sz="1800" dirty="0" err="1">
                <a:effectLst/>
                <a:latin typeface="Arial" panose="020B0604020202020204" pitchFamily="34" charset="0"/>
                <a:ea typeface="Arial" panose="020B0604020202020204" pitchFamily="34" charset="0"/>
              </a:rPr>
              <a:t>avec</a:t>
            </a:r>
            <a:r>
              <a:rPr lang="en-US" sz="1800" dirty="0">
                <a:effectLst/>
                <a:latin typeface="Arial" panose="020B0604020202020204" pitchFamily="34" charset="0"/>
                <a:ea typeface="Arial" panose="020B0604020202020204" pitchFamily="34" charset="0"/>
              </a:rPr>
              <a:t> les experts, les </a:t>
            </a:r>
            <a:r>
              <a:rPr lang="en-US" sz="1800" dirty="0" err="1">
                <a:effectLst/>
                <a:latin typeface="Arial" panose="020B0604020202020204" pitchFamily="34" charset="0"/>
                <a:ea typeface="Arial" panose="020B0604020202020204" pitchFamily="34" charset="0"/>
              </a:rPr>
              <a:t>décideurs</a:t>
            </a:r>
            <a:r>
              <a:rPr lang="en-US" sz="1800" dirty="0">
                <a:effectLst/>
                <a:latin typeface="Arial" panose="020B0604020202020204" pitchFamily="34" charset="0"/>
                <a:ea typeface="Arial" panose="020B0604020202020204" pitchFamily="34" charset="0"/>
              </a:rPr>
              <a:t> et les </a:t>
            </a:r>
            <a:r>
              <a:rPr lang="en-US" sz="1800" dirty="0" err="1">
                <a:effectLst/>
                <a:latin typeface="Arial" panose="020B0604020202020204" pitchFamily="34" charset="0"/>
                <a:ea typeface="Arial" panose="020B0604020202020204" pitchFamily="34" charset="0"/>
              </a:rPr>
              <a:t>praticiens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qualifiés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mais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également</a:t>
            </a:r>
            <a:r>
              <a:rPr lang="en-US" sz="1800" dirty="0">
                <a:effectLst/>
                <a:latin typeface="Arial" panose="020B0604020202020204" pitchFamily="34" charset="0"/>
                <a:ea typeface="Arial" panose="020B0604020202020204" pitchFamily="34" charset="0"/>
              </a:rPr>
              <a:t> les </a:t>
            </a:r>
            <a:r>
              <a:rPr lang="en-US" sz="1800" dirty="0" err="1">
                <a:effectLst/>
                <a:latin typeface="Arial" panose="020B0604020202020204" pitchFamily="34" charset="0"/>
                <a:ea typeface="Arial" panose="020B0604020202020204" pitchFamily="34" charset="0"/>
              </a:rPr>
              <a:t>agences</a:t>
            </a:r>
            <a:r>
              <a:rPr lang="en-US" sz="1800" dirty="0">
                <a:effectLst/>
                <a:latin typeface="Arial" panose="020B0604020202020204" pitchFamily="34" charset="0"/>
                <a:ea typeface="Arial" panose="020B0604020202020204" pitchFamily="34" charset="0"/>
              </a:rPr>
              <a:t> de </a:t>
            </a:r>
            <a:r>
              <a:rPr lang="en-US" sz="1800" dirty="0" err="1">
                <a:effectLst/>
                <a:latin typeface="Arial" panose="020B0604020202020204" pitchFamily="34" charset="0"/>
                <a:ea typeface="Arial" panose="020B0604020202020204" pitchFamily="34" charset="0"/>
              </a:rPr>
              <a:t>l'ONU</a:t>
            </a:r>
            <a:r>
              <a:rPr lang="en-US" sz="1800" dirty="0">
                <a:effectLst/>
                <a:latin typeface="Arial" panose="020B0604020202020204" pitchFamily="34" charset="0"/>
                <a:ea typeface="Arial" panose="020B0604020202020204" pitchFamily="34" charset="0"/>
              </a:rPr>
              <a:t>, avec les </a:t>
            </a:r>
            <a:r>
              <a:rPr lang="en-US" sz="1800" dirty="0" err="1">
                <a:effectLst/>
                <a:latin typeface="Arial" panose="020B0604020202020204" pitchFamily="34" charset="0"/>
                <a:ea typeface="Arial" panose="020B0604020202020204" pitchFamily="34" charset="0"/>
              </a:rPr>
              <a:t>organisations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intergouvernementales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gouvernementales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ou</a:t>
            </a:r>
            <a:r>
              <a:rPr lang="en-US" sz="1800" dirty="0">
                <a:effectLst/>
                <a:latin typeface="Arial" panose="020B0604020202020204" pitchFamily="34" charset="0"/>
                <a:ea typeface="Arial" panose="020B0604020202020204" pitchFamily="34" charset="0"/>
              </a:rPr>
              <a:t> non </a:t>
            </a:r>
            <a:r>
              <a:rPr lang="en-US" sz="1800" dirty="0" err="1">
                <a:effectLst/>
                <a:latin typeface="Arial" panose="020B0604020202020204" pitchFamily="34" charset="0"/>
                <a:ea typeface="Arial" panose="020B0604020202020204" pitchFamily="34" charset="0"/>
              </a:rPr>
              <a:t>gouvernementales</a:t>
            </a:r>
            <a:r>
              <a:rPr lang="en-US" sz="1800" dirty="0">
                <a:effectLst/>
                <a:latin typeface="Arial" panose="020B0604020202020204" pitchFamily="34" charset="0"/>
                <a:ea typeface="Arial" panose="020B0604020202020204" pitchFamily="34" charset="0"/>
              </a:rPr>
              <a:t> </a:t>
            </a:r>
            <a:r>
              <a:rPr lang="en-US" sz="1800" dirty="0" err="1">
                <a:effectLst/>
                <a:latin typeface="Arial" panose="020B0604020202020204" pitchFamily="34" charset="0"/>
                <a:ea typeface="Arial" panose="020B0604020202020204" pitchFamily="34" charset="0"/>
              </a:rPr>
              <a:t>impliquées</a:t>
            </a:r>
            <a:r>
              <a:rPr lang="en-US" sz="1800" dirty="0">
                <a:effectLst/>
                <a:latin typeface="Arial" panose="020B0604020202020204" pitchFamily="34" charset="0"/>
                <a:ea typeface="Arial" panose="020B0604020202020204" pitchFamily="34" charset="0"/>
              </a:rPr>
              <a:t> dans la conservation de la </a:t>
            </a:r>
            <a:r>
              <a:rPr lang="en-US" sz="1800" dirty="0" err="1">
                <a:effectLst/>
                <a:latin typeface="Arial" panose="020B0604020202020204" pitchFamily="34" charset="0"/>
                <a:ea typeface="Arial" panose="020B0604020202020204" pitchFamily="34" charset="0"/>
              </a:rPr>
              <a:t>biodiversité</a:t>
            </a:r>
            <a:r>
              <a:rPr lang="en-US" sz="1800" dirty="0">
                <a:effectLst/>
                <a:latin typeface="Arial" panose="020B0604020202020204" pitchFamily="34" charset="0"/>
                <a:ea typeface="Arial" panose="020B0604020202020204" pitchFamily="34" charset="0"/>
              </a:rPr>
              <a:t> </a:t>
            </a:r>
          </a:p>
          <a:p>
            <a:pPr marL="0" indent="0">
              <a:buFontTx/>
              <a:buNone/>
            </a:pPr>
            <a:endParaRPr lang="en-US" dirty="0"/>
          </a:p>
          <a:p>
            <a:pPr marL="0" indent="0">
              <a:buFontTx/>
              <a:buNone/>
            </a:pPr>
            <a:r>
              <a:rPr lang="en-US" dirty="0" err="1"/>
              <a:t>Ces</a:t>
            </a:r>
            <a:r>
              <a:rPr lang="en-US" dirty="0"/>
              <a:t> missions </a:t>
            </a:r>
            <a:r>
              <a:rPr lang="en-US" dirty="0" err="1"/>
              <a:t>sont</a:t>
            </a:r>
            <a:r>
              <a:rPr lang="en-US" dirty="0"/>
              <a:t> </a:t>
            </a:r>
            <a:r>
              <a:rPr lang="en-US" dirty="0" err="1"/>
              <a:t>déclinées</a:t>
            </a:r>
            <a:r>
              <a:rPr lang="en-US" dirty="0"/>
              <a:t> </a:t>
            </a:r>
            <a:r>
              <a:rPr lang="en-US" dirty="0" err="1"/>
              <a:t>selon</a:t>
            </a:r>
            <a:r>
              <a:rPr lang="en-US" dirty="0"/>
              <a:t> 5 axes de travail </a:t>
            </a:r>
            <a:r>
              <a:rPr lang="en-US" dirty="0" err="1"/>
              <a:t>ou</a:t>
            </a:r>
            <a:r>
              <a:rPr lang="en-US" dirty="0"/>
              <a:t> sous-</a:t>
            </a:r>
            <a:r>
              <a:rPr lang="en-US" dirty="0" err="1"/>
              <a:t>programmes</a:t>
            </a:r>
            <a:r>
              <a:rPr lang="en-US" dirty="0"/>
              <a:t>, </a:t>
            </a:r>
            <a:r>
              <a:rPr lang="en-US" dirty="0" err="1"/>
              <a:t>décrits</a:t>
            </a:r>
            <a:r>
              <a:rPr lang="en-US" dirty="0"/>
              <a:t> dans les cercles du dessous : la coordination des </a:t>
            </a:r>
            <a:r>
              <a:rPr lang="en-US" dirty="0" err="1"/>
              <a:t>programmes</a:t>
            </a:r>
            <a:r>
              <a:rPr lang="en-US" dirty="0"/>
              <a:t>, les </a:t>
            </a:r>
            <a:r>
              <a:rPr lang="en-US" dirty="0" err="1"/>
              <a:t>aires</a:t>
            </a:r>
            <a:r>
              <a:rPr lang="en-US" dirty="0"/>
              <a:t> marines protégées, les </a:t>
            </a:r>
            <a:r>
              <a:rPr lang="en-US" dirty="0" err="1"/>
              <a:t>lignes</a:t>
            </a:r>
            <a:r>
              <a:rPr lang="en-US" dirty="0"/>
              <a:t> directrices de gestion des </a:t>
            </a:r>
            <a:r>
              <a:rPr lang="en-US" dirty="0" err="1"/>
              <a:t>espèces</a:t>
            </a:r>
            <a:r>
              <a:rPr lang="en-US" dirty="0"/>
              <a:t> et des </a:t>
            </a:r>
            <a:r>
              <a:rPr lang="en-US" dirty="0" err="1"/>
              <a:t>espaces</a:t>
            </a:r>
            <a:r>
              <a:rPr lang="en-US" dirty="0"/>
              <a:t>, les </a:t>
            </a:r>
            <a:r>
              <a:rPr lang="en-US" dirty="0" err="1"/>
              <a:t>espèces</a:t>
            </a:r>
            <a:r>
              <a:rPr lang="en-US" dirty="0"/>
              <a:t> et les </a:t>
            </a:r>
            <a:r>
              <a:rPr lang="en-US" dirty="0" err="1"/>
              <a:t>écosystèmes</a:t>
            </a:r>
            <a:r>
              <a:rPr lang="en-US" dirty="0"/>
              <a:t>.</a:t>
            </a:r>
          </a:p>
          <a:p>
            <a:pPr marL="0" indent="0">
              <a:buFontTx/>
              <a:buNone/>
            </a:pPr>
            <a:endParaRPr lang="en-US" dirty="0"/>
          </a:p>
          <a:p>
            <a:pPr marL="0" indent="0">
              <a:buFontTx/>
              <a:buNone/>
            </a:pPr>
            <a:r>
              <a:rPr lang="en-US" dirty="0" err="1"/>
              <a:t>Enfin</a:t>
            </a:r>
            <a:r>
              <a:rPr lang="en-US" dirty="0"/>
              <a:t>, au milieu </a:t>
            </a:r>
            <a:r>
              <a:rPr lang="en-US" dirty="0" err="1"/>
              <a:t>vous</a:t>
            </a:r>
            <a:r>
              <a:rPr lang="en-US" dirty="0"/>
              <a:t> </a:t>
            </a:r>
            <a:r>
              <a:rPr lang="en-US" dirty="0" err="1"/>
              <a:t>pouvez</a:t>
            </a:r>
            <a:r>
              <a:rPr lang="en-US" dirty="0"/>
              <a:t> </a:t>
            </a:r>
            <a:r>
              <a:rPr lang="en-US" dirty="0" err="1"/>
              <a:t>voir</a:t>
            </a:r>
            <a:r>
              <a:rPr lang="en-US" dirty="0"/>
              <a:t> les types de taches </a:t>
            </a:r>
            <a:r>
              <a:rPr lang="en-US" dirty="0" err="1"/>
              <a:t>réalisées</a:t>
            </a:r>
            <a:r>
              <a:rPr lang="en-US" dirty="0"/>
              <a:t> pour </a:t>
            </a:r>
            <a:r>
              <a:rPr lang="en-US" dirty="0" err="1"/>
              <a:t>répondre</a:t>
            </a:r>
            <a:r>
              <a:rPr lang="en-US" dirty="0"/>
              <a:t> au missions </a:t>
            </a:r>
            <a:r>
              <a:rPr lang="en-US" dirty="0" err="1"/>
              <a:t>en</a:t>
            </a:r>
            <a:r>
              <a:rPr lang="en-US" dirty="0"/>
              <a:t> </a:t>
            </a:r>
            <a:r>
              <a:rPr lang="en-US" dirty="0" err="1"/>
              <a:t>fonction</a:t>
            </a:r>
            <a:r>
              <a:rPr lang="en-US" dirty="0"/>
              <a:t> des axes de travail : </a:t>
            </a:r>
            <a:r>
              <a:rPr lang="en-US" dirty="0" err="1"/>
              <a:t>Coopération</a:t>
            </a:r>
            <a:r>
              <a:rPr lang="en-US" dirty="0"/>
              <a:t> </a:t>
            </a:r>
            <a:r>
              <a:rPr lang="en-US" dirty="0" err="1"/>
              <a:t>régionale</a:t>
            </a:r>
            <a:r>
              <a:rPr lang="en-US" dirty="0"/>
              <a:t>, petites subventions via </a:t>
            </a:r>
            <a:r>
              <a:rPr lang="en-US" dirty="0" err="1"/>
              <a:t>appels</a:t>
            </a:r>
            <a:r>
              <a:rPr lang="en-US" dirty="0"/>
              <a:t> à </a:t>
            </a:r>
            <a:r>
              <a:rPr lang="en-US" dirty="0" err="1"/>
              <a:t>projets</a:t>
            </a:r>
            <a:r>
              <a:rPr lang="en-US" dirty="0"/>
              <a:t>, animation des groups de travail, communication, participation à des conferences, mise </a:t>
            </a:r>
            <a:r>
              <a:rPr lang="en-US" dirty="0" err="1"/>
              <a:t>en</a:t>
            </a:r>
            <a:r>
              <a:rPr lang="en-US" dirty="0"/>
              <a:t> reseau, formation de </a:t>
            </a:r>
            <a:r>
              <a:rPr lang="en-US" dirty="0" err="1"/>
              <a:t>formateurs</a:t>
            </a:r>
            <a:r>
              <a:rPr lang="en-US" dirty="0"/>
              <a:t>, mise </a:t>
            </a:r>
            <a:r>
              <a:rPr lang="en-US" dirty="0" err="1"/>
              <a:t>en</a:t>
            </a:r>
            <a:r>
              <a:rPr lang="en-US" dirty="0"/>
              <a:t> place </a:t>
            </a:r>
            <a:r>
              <a:rPr lang="en-US" dirty="0" err="1"/>
              <a:t>d’outils</a:t>
            </a:r>
            <a:r>
              <a:rPr lang="en-US" dirty="0"/>
              <a:t>, promotion du </a:t>
            </a:r>
            <a:r>
              <a:rPr lang="en-US" dirty="0" err="1"/>
              <a:t>protocole</a:t>
            </a:r>
            <a:r>
              <a:rPr lang="en-US" dirty="0"/>
              <a:t>, creation et alimentation de base de </a:t>
            </a:r>
            <a:r>
              <a:rPr lang="en-US" dirty="0" err="1"/>
              <a:t>données</a:t>
            </a:r>
            <a:r>
              <a:rPr lang="en-US" dirty="0"/>
              <a:t>.</a:t>
            </a:r>
          </a:p>
          <a:p>
            <a:pPr marL="0" indent="0">
              <a:buFontTx/>
              <a:buNone/>
            </a:pPr>
            <a:r>
              <a:rPr lang="en-US" dirty="0" err="1"/>
              <a:t>Egalement</a:t>
            </a:r>
            <a:r>
              <a:rPr lang="en-US" dirty="0"/>
              <a:t> 2 </a:t>
            </a:r>
            <a:r>
              <a:rPr lang="en-US" dirty="0" err="1"/>
              <a:t>projets</a:t>
            </a:r>
            <a:r>
              <a:rPr lang="en-US" dirty="0"/>
              <a:t> </a:t>
            </a:r>
            <a:r>
              <a:rPr lang="en-US" dirty="0" err="1"/>
              <a:t>particuliers</a:t>
            </a:r>
            <a:r>
              <a:rPr lang="en-US" dirty="0"/>
              <a:t> CARI’MAM er CARIB-COAST, finances sur credits </a:t>
            </a:r>
            <a:r>
              <a:rPr lang="en-US" dirty="0" err="1"/>
              <a:t>européens</a:t>
            </a:r>
            <a:r>
              <a:rPr lang="en-US" dirty="0"/>
              <a:t> du </a:t>
            </a:r>
            <a:r>
              <a:rPr lang="en-US" dirty="0" err="1"/>
              <a:t>programme</a:t>
            </a:r>
            <a:r>
              <a:rPr lang="en-US" dirty="0"/>
              <a:t> Interreg qui </a:t>
            </a:r>
            <a:r>
              <a:rPr lang="en-US" dirty="0" err="1"/>
              <a:t>rassemblent</a:t>
            </a:r>
            <a:r>
              <a:rPr lang="en-US" dirty="0"/>
              <a:t> </a:t>
            </a:r>
            <a:r>
              <a:rPr lang="en-US" dirty="0" err="1"/>
              <a:t>une</a:t>
            </a:r>
            <a:r>
              <a:rPr lang="en-US" dirty="0"/>
              <a:t> </a:t>
            </a:r>
            <a:r>
              <a:rPr lang="en-US" dirty="0" err="1"/>
              <a:t>partie</a:t>
            </a:r>
            <a:r>
              <a:rPr lang="en-US" dirty="0"/>
              <a:t> de </a:t>
            </a:r>
            <a:r>
              <a:rPr lang="en-US" dirty="0" err="1"/>
              <a:t>ces</a:t>
            </a:r>
            <a:r>
              <a:rPr lang="en-US" dirty="0"/>
              <a:t> missions sur </a:t>
            </a:r>
            <a:r>
              <a:rPr lang="en-US" dirty="0" err="1"/>
              <a:t>plusieurs</a:t>
            </a:r>
            <a:r>
              <a:rPr lang="en-US" dirty="0"/>
              <a:t> axes de travail. </a:t>
            </a:r>
          </a:p>
          <a:p>
            <a:pPr marL="0" indent="0">
              <a:buFontTx/>
              <a:buNone/>
            </a:pPr>
            <a:endParaRPr lang="en-US" dirty="0"/>
          </a:p>
          <a:p>
            <a:pPr marL="0" indent="0">
              <a:buFontTx/>
              <a:buNone/>
            </a:pPr>
            <a:r>
              <a:rPr lang="en-US" dirty="0" err="1"/>
              <a:t>Ils</a:t>
            </a:r>
            <a:r>
              <a:rPr lang="en-US" dirty="0"/>
              <a:t> </a:t>
            </a:r>
            <a:r>
              <a:rPr lang="en-US" dirty="0" err="1"/>
              <a:t>seront</a:t>
            </a:r>
            <a:r>
              <a:rPr lang="en-US" dirty="0"/>
              <a:t> </a:t>
            </a:r>
            <a:r>
              <a:rPr lang="en-US" dirty="0" err="1"/>
              <a:t>présentés</a:t>
            </a:r>
            <a:r>
              <a:rPr lang="en-US" dirty="0"/>
              <a:t> plus loin.</a:t>
            </a:r>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3</a:t>
            </a:fld>
            <a:endParaRPr lang="en-US"/>
          </a:p>
        </p:txBody>
      </p:sp>
    </p:spTree>
    <p:extLst>
      <p:ext uri="{BB962C8B-B14F-4D97-AF65-F5344CB8AC3E}">
        <p14:creationId xmlns:p14="http://schemas.microsoft.com/office/powerpoint/2010/main" val="54169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2024, le projet CAMAC prévoit la mise en place d’ateliers externes pour 270 000€ sur 2023 ce qui explique l’augmentation importante de budget.</a:t>
            </a:r>
          </a:p>
          <a:p>
            <a:endParaRPr lang="fr-FR" dirty="0"/>
          </a:p>
          <a:p>
            <a:r>
              <a:rPr lang="fr-FR" dirty="0"/>
              <a:t>Si les salaires des agents travaillant sur CAMAC est assuré, il convient de trouver des crédits pour 2 autres agents. A ce titre, il pourrait être envisagé de conclure un SSFA avec le Secrétariat (</a:t>
            </a:r>
            <a:r>
              <a:rPr lang="fr-FR" dirty="0" err="1"/>
              <a:t>CaMPAm</a:t>
            </a:r>
            <a:r>
              <a:rPr lang="fr-FR" dirty="0"/>
              <a:t>, GCRMN, etc.) et des discussions sont en cours avec le conseil régional de Guadeloupe sur la poursuite du dossier SARGCOOP</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24</a:t>
            </a:fld>
            <a:endParaRPr lang="en-US"/>
          </a:p>
        </p:txBody>
      </p:sp>
    </p:spTree>
    <p:extLst>
      <p:ext uri="{BB962C8B-B14F-4D97-AF65-F5344CB8AC3E}">
        <p14:creationId xmlns:p14="http://schemas.microsoft.com/office/powerpoint/2010/main" val="1864698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CAR-SPAW est constitué de 8 personnes. Les fonctions d’encadrement et de support sont financés par l’Etat français conformément à la convention signées avec le PNUE en 2000. Les autres agents sont dédiés aux axes de travail et sont financés via des projets (pour le moment le programme européen de coopération régionale Interreg </a:t>
            </a:r>
            <a:r>
              <a:rPr lang="fr-FR" dirty="0" err="1"/>
              <a:t>Caraîbes</a:t>
            </a:r>
            <a:r>
              <a:rPr lang="fr-FR" dirty="0"/>
              <a:t>). Pour permettre une continuité de travaux entre plusieurs projets, l’Etat français avance les crédits de rémunération et nous le remboursons ensuite.</a:t>
            </a:r>
            <a:endParaRPr lang="en-US" dirty="0"/>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4</a:t>
            </a:fld>
            <a:endParaRPr lang="en-US"/>
          </a:p>
        </p:txBody>
      </p:sp>
    </p:spTree>
    <p:extLst>
      <p:ext uri="{BB962C8B-B14F-4D97-AF65-F5344CB8AC3E}">
        <p14:creationId xmlns:p14="http://schemas.microsoft.com/office/powerpoint/2010/main" val="3209173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objectifs du sous-programme sont : </a:t>
            </a:r>
          </a:p>
          <a:p>
            <a:pPr marL="285750" indent="-285750" algn="just">
              <a:spcBef>
                <a:spcPts val="1200"/>
              </a:spcBef>
              <a:spcAft>
                <a:spcPts val="820"/>
              </a:spcAft>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Promouvoir la ratification, l'adhésion et la mise en œuvre effective du protocole SPAW ;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285750" indent="-285750" algn="just">
              <a:spcBef>
                <a:spcPts val="1200"/>
              </a:spcBef>
              <a:spcAft>
                <a:spcPts val="820"/>
              </a:spcAft>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Veiller à ce que la formulation et la mise en œuvre des activités du programme répondent aux exigences et aux besoins du protocole SPAW et de ses parties contractantes ;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285750" indent="-285750" algn="just">
              <a:spcBef>
                <a:spcPts val="1200"/>
              </a:spcBef>
              <a:spcAft>
                <a:spcPts val="820"/>
              </a:spcAft>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Développer des mécanismes de coordination, de collaboration et de communication avec d'autres accords, organisations et programmes pertinents pour les objectifs relatifs aux SPAW ;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285750" indent="-285750" algn="just">
              <a:spcBef>
                <a:spcPts val="1200"/>
              </a:spcBef>
              <a:spcAft>
                <a:spcPts val="820"/>
              </a:spcAft>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Améliorer la coordination de la programmation régionale pour les aires protégées et la faune dans la région grande Caraïbe ; et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285750" indent="-285750" algn="just">
              <a:spcBef>
                <a:spcPts val="1200"/>
              </a:spcBef>
              <a:spcAft>
                <a:spcPts val="1200"/>
              </a:spcAft>
              <a:buFont typeface="Arial" panose="020B0604020202020204" pitchFamily="34" charset="0"/>
              <a:buChar cha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Superviser les activités quotidiennes et la coordination générale des divers projets et activités du programme SPAW.</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endParaRPr lang="en-US" dirty="0"/>
          </a:p>
          <a:p>
            <a:r>
              <a:rPr lang="en-US" dirty="0"/>
              <a:t>Pour </a:t>
            </a:r>
            <a:r>
              <a:rPr lang="en-US" dirty="0" err="1"/>
              <a:t>ce</a:t>
            </a:r>
            <a:r>
              <a:rPr lang="en-US" dirty="0"/>
              <a:t> faire, le CAR-SPAW a </a:t>
            </a:r>
            <a:r>
              <a:rPr lang="en-US" dirty="0" err="1"/>
              <a:t>réalisé</a:t>
            </a:r>
            <a:r>
              <a:rPr lang="en-US" dirty="0"/>
              <a:t> </a:t>
            </a:r>
            <a:r>
              <a:rPr lang="en-US" dirty="0" err="1"/>
              <a:t>plusieurs</a:t>
            </a:r>
            <a:r>
              <a:rPr lang="en-US" dirty="0"/>
              <a:t> taches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Suite au STAC 9, au cours du 2ème semestre de 2021, de nouveaux termes de référence pour les groupes de travail ont été développés en étroite collaboration entre le CAR/secrétariat SPAW et les Parties contractantes. Cette révision et mise à jour des termes de référence des groupes de travail ad hoc prend en compte les suggestions faites lors du STAC9 et clarifie la structure, les tâches et la participation au groupe de travail sur les espèces. Elle a été validée par le STAC lors d'une consultation à distance en janvier 2022. Un appel formel à experts a été publié en 2021 et réédité de manière récurrente.</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b="1" dirty="0">
                <a:solidFill>
                  <a:srgbClr val="00B0F0"/>
                </a:solidFill>
                <a:effectLst/>
                <a:latin typeface="Verdana" panose="020B0604030504040204" pitchFamily="34" charset="0"/>
                <a:ea typeface="Liberation Serif" panose="02020603050405020304" pitchFamily="18" charset="0"/>
                <a:cs typeface="Liberation Serif" panose="02020603050405020304" pitchFamily="18" charset="0"/>
              </a:rPr>
              <a:t>Examiner les coûts, les avantages et le cadre opérationnel potentiels d'un réseau d'activités régionales (RAN) pour les mammifères marins</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 Suite à un appel à contribution envoyé en juin, un groupe de 10 points focaux SPAW et représentants de pays a été constitué. Un document a été préparé par le CAR SPAW, et le groupe a eu plusieurs occasions de le discuter et de l'amender (4 réunions en ligne et autant de révisions en ligne). Un dernier appel à révision en ligne a été envoyé à tous les points focaux SPAW à la mi-septembre pour valider le contenu du document.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Dans le cadre des activités du GCRMN-Caraïbes, le CAR-SPAW a participé virtuellement en mars aux formations du GCRMN sur la surveillance des récifs coralliens pour les territoires d'outre-mer du Royaume-Uni (Anguilla, les îles Vierges britanniques, Montserrat et les îles Turks et </a:t>
            </a:r>
            <a:r>
              <a:rPr lang="fr-FR" sz="1800"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Caicos</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Le CAR-SPAW a fourni une vidéo d'introduction sur le GCRMN-Caraïbes et son importance pour rendre compte de l'état des coraux au niveau régional et mondial. </a:t>
            </a:r>
            <a:endParaRPr lang="en-US" sz="1800" dirty="0">
              <a:effectLst/>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en-US" dirty="0"/>
              <a:t>A noter que dans le cadre de </a:t>
            </a:r>
            <a:r>
              <a:rPr lang="en-US" dirty="0" err="1"/>
              <a:t>l’appels</a:t>
            </a:r>
            <a:r>
              <a:rPr lang="en-US" dirty="0"/>
              <a:t> à </a:t>
            </a:r>
            <a:r>
              <a:rPr lang="en-US" dirty="0" err="1"/>
              <a:t>projets</a:t>
            </a:r>
            <a:r>
              <a:rPr lang="en-US" dirty="0"/>
              <a:t> 2022, </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le CAR-SPAW a soutenu le département des ressources naturelles - unité de la pêche et des ressources marines d'Anguilla pour mettre en œuvre un projet de conservation des oursins destiné à sauvegarder et à restaurer la population locale de </a:t>
            </a:r>
            <a:r>
              <a:rPr lang="fr-FR" sz="1800" i="1" dirty="0" err="1">
                <a:solidFill>
                  <a:srgbClr val="000000"/>
                </a:solidFill>
                <a:effectLst/>
                <a:latin typeface="Verdana" panose="020B0604030504040204" pitchFamily="34" charset="0"/>
                <a:ea typeface="Verdana" panose="020B0604030504040204" pitchFamily="34" charset="0"/>
                <a:cs typeface="Verdana" panose="020B0604030504040204" pitchFamily="34" charset="0"/>
              </a:rPr>
              <a:t>Diadema</a:t>
            </a:r>
            <a:r>
              <a:rPr lang="fr-FR" sz="1800" i="1"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r>
              <a:rPr lang="fr-FR" sz="180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contre la maladie en cours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Les </a:t>
            </a:r>
            <a:r>
              <a:rPr lang="en-US" dirty="0" err="1"/>
              <a:t>autres</a:t>
            </a:r>
            <a:r>
              <a:rPr lang="en-US" dirty="0"/>
              <a:t> taches </a:t>
            </a:r>
            <a:r>
              <a:rPr lang="en-US" dirty="0" err="1"/>
              <a:t>sont</a:t>
            </a:r>
            <a:r>
              <a:rPr lang="en-US" dirty="0"/>
              <a:t> </a:t>
            </a:r>
            <a:r>
              <a:rPr lang="en-US" dirty="0" err="1"/>
              <a:t>décrites</a:t>
            </a:r>
            <a:r>
              <a:rPr lang="en-US" dirty="0"/>
              <a:t> plus </a:t>
            </a:r>
            <a:r>
              <a:rPr lang="en-US" dirty="0" err="1"/>
              <a:t>précisément</a:t>
            </a:r>
            <a:r>
              <a:rPr lang="en-US" dirty="0"/>
              <a:t> après.</a:t>
            </a:r>
          </a:p>
        </p:txBody>
      </p:sp>
      <p:sp>
        <p:nvSpPr>
          <p:cNvPr id="4" name="Espace réservé du numéro de diapositive 3"/>
          <p:cNvSpPr>
            <a:spLocks noGrp="1"/>
          </p:cNvSpPr>
          <p:nvPr>
            <p:ph type="sldNum" sz="quarter" idx="5"/>
          </p:nvPr>
        </p:nvSpPr>
        <p:spPr/>
        <p:txBody>
          <a:bodyPr/>
          <a:lstStyle/>
          <a:p>
            <a:fld id="{9F216178-4296-4273-8D4D-12C0B1228B56}" type="slidenum">
              <a:rPr lang="en-US" smtClean="0"/>
              <a:t>6</a:t>
            </a:fld>
            <a:endParaRPr lang="en-US"/>
          </a:p>
        </p:txBody>
      </p:sp>
    </p:spTree>
    <p:extLst>
      <p:ext uri="{BB962C8B-B14F-4D97-AF65-F5344CB8AC3E}">
        <p14:creationId xmlns:p14="http://schemas.microsoft.com/office/powerpoint/2010/main" val="3080238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spcAft>
                <a:spcPts val="1200"/>
              </a:spcAft>
              <a:buFont typeface="Arial" panose="020B0604020202020204" pitchFamily="34" charset="0"/>
              <a:buChar char="•"/>
            </a:pPr>
            <a:r>
              <a:rPr lang="fr-FR" sz="1800" i="0" dirty="0">
                <a:effectLst/>
                <a:latin typeface="Arial" panose="020B0604020202020204" pitchFamily="34" charset="0"/>
                <a:ea typeface="Arial" panose="020B0604020202020204" pitchFamily="34" charset="0"/>
              </a:rPr>
              <a:t>Ce document a été préparé par le CAR SPAW, avec la contribution </a:t>
            </a:r>
            <a:r>
              <a:rPr lang="fr-FR" sz="1800" i="0" dirty="0">
                <a:solidFill>
                  <a:srgbClr val="000000"/>
                </a:solidFill>
                <a:effectLst/>
                <a:latin typeface="Arial" panose="020B0604020202020204" pitchFamily="34" charset="0"/>
                <a:ea typeface="Arial" panose="020B0604020202020204" pitchFamily="34" charset="0"/>
              </a:rPr>
              <a:t>d'un groupe constitué de 10 points focaux SPAW et de représentants de Pays</a:t>
            </a:r>
            <a:r>
              <a:rPr lang="fr-FR" sz="1800" i="0" dirty="0">
                <a:effectLst/>
                <a:latin typeface="Arial" panose="020B0604020202020204" pitchFamily="34" charset="0"/>
                <a:ea typeface="Arial" panose="020B0604020202020204" pitchFamily="34" charset="0"/>
              </a:rPr>
              <a:t>, en réponse à la recommandation n°8 du STAC 9 (approuvée par la COP 11) : "Le secrétariat et le CAR SPAW, en étroite consultation avec les Parties contractantes de SPAW et d'autres Parties prenantes concernées, examinent les coûts, les avantages et le cadre opérationnel potentiels d'un réseau d'activités régionales (RAR) pour les mammifères marins, en tenant compte des bons résultats du projet et du réseau CARI'MAM, et rédigent une proposition pour discussion au STAC10 du SPAW concernant la façon dont un tel RAR pourrait fonctionner".</a:t>
            </a:r>
          </a:p>
          <a:p>
            <a:pPr marL="285750" indent="-285750">
              <a:spcAft>
                <a:spcPts val="1200"/>
              </a:spcAft>
              <a:buFont typeface="Arial" panose="020B0604020202020204" pitchFamily="34" charset="0"/>
              <a:buChar char="•"/>
            </a:pPr>
            <a:endParaRPr lang="fr-FR" sz="1800" i="0" dirty="0">
              <a:effectLst/>
              <a:latin typeface="Arial" panose="020B0604020202020204" pitchFamily="34" charset="0"/>
              <a:ea typeface="Arial" panose="020B0604020202020204" pitchFamily="34" charset="0"/>
            </a:endParaRPr>
          </a:p>
          <a:p>
            <a:pPr marL="285750" indent="-285750">
              <a:spcAft>
                <a:spcPts val="1200"/>
              </a:spcAft>
              <a:buFont typeface="Arial" panose="020B0604020202020204" pitchFamily="34" charset="0"/>
              <a:buChar char="•"/>
            </a:pPr>
            <a:r>
              <a:rPr lang="fr-FR" sz="1800" i="0" dirty="0">
                <a:effectLst/>
                <a:latin typeface="Arial" panose="020B0604020202020204" pitchFamily="34" charset="0"/>
              </a:rPr>
              <a:t>Après un appel à contribution lancé en mai, le groupe s’est réuni en ligne à 4 pour produire un document qui a été envoyé à l’ensemble du groupe espèces pour relecture en septembre.</a:t>
            </a:r>
          </a:p>
          <a:p>
            <a:pPr marL="285750" indent="-285750">
              <a:spcAft>
                <a:spcPts val="1200"/>
              </a:spcAft>
              <a:buFont typeface="Arial" panose="020B0604020202020204" pitchFamily="34" charset="0"/>
              <a:buChar char="•"/>
            </a:pPr>
            <a:endParaRPr lang="fr-FR" sz="1800" i="0" dirty="0">
              <a:effectLst/>
              <a:latin typeface="Arial" panose="020B0604020202020204" pitchFamily="34" charset="0"/>
            </a:endParaRPr>
          </a:p>
          <a:p>
            <a:pPr marL="285750" indent="-285750">
              <a:spcAft>
                <a:spcPts val="1200"/>
              </a:spcAft>
              <a:buFont typeface="Arial" panose="020B0604020202020204" pitchFamily="34" charset="0"/>
              <a:buChar char="•"/>
            </a:pPr>
            <a:r>
              <a:rPr lang="fr-FR" sz="1800" i="0" dirty="0">
                <a:effectLst/>
                <a:latin typeface="Arial" panose="020B0604020202020204" pitchFamily="34" charset="0"/>
                <a:ea typeface="Arial" panose="020B0604020202020204" pitchFamily="34" charset="0"/>
              </a:rPr>
              <a:t>Ce document soumis au STAC présente quelques informations de base (cadre institutionnel, comment le projet a émergé, exemples de réseaux travaillant en étroite collaboration avec le CAR SPAW), quelques recommandations pour la constitution d'un RAN pour les mammifères marins, et une proposition d'architecture pour le RAN</a:t>
            </a:r>
            <a:endParaRPr lang="en-US" i="0" dirty="0"/>
          </a:p>
        </p:txBody>
      </p:sp>
      <p:sp>
        <p:nvSpPr>
          <p:cNvPr id="4" name="Espace réservé du numéro de diapositive 3"/>
          <p:cNvSpPr>
            <a:spLocks noGrp="1"/>
          </p:cNvSpPr>
          <p:nvPr>
            <p:ph type="sldNum" sz="quarter" idx="5"/>
          </p:nvPr>
        </p:nvSpPr>
        <p:spPr/>
        <p:txBody>
          <a:bodyPr/>
          <a:lstStyle/>
          <a:p>
            <a:fld id="{BBAED4DD-4988-48B7-A2F8-E6275A1BC0C3}" type="slidenum">
              <a:rPr lang="en-US" smtClean="0"/>
              <a:t>7</a:t>
            </a:fld>
            <a:endParaRPr lang="en-US"/>
          </a:p>
        </p:txBody>
      </p:sp>
    </p:spTree>
    <p:extLst>
      <p:ext uri="{BB962C8B-B14F-4D97-AF65-F5344CB8AC3E}">
        <p14:creationId xmlns:p14="http://schemas.microsoft.com/office/powerpoint/2010/main" val="2610527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dirty="0">
                <a:effectLst/>
                <a:latin typeface="Arial" panose="020B0604020202020204" pitchFamily="34" charset="0"/>
                <a:ea typeface="Arial" panose="020B0604020202020204" pitchFamily="34" charset="0"/>
              </a:rPr>
              <a:t>Les principales recommandations du groupe de travail concernant le caractéristiques d’un potentiel futur RAN sont  les suivantes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dirty="0">
                <a:effectLst/>
                <a:latin typeface="Arial" panose="020B0604020202020204" pitchFamily="34" charset="0"/>
                <a:ea typeface="Arial" panose="020B0604020202020204" pitchFamily="34" charset="0"/>
              </a:rPr>
              <a:t>Etablir un RAN avec une mission et un champ d'activités géographiques étendus, ainsi qu'une programmation bien cadrée et une gouvernance forte, dans laquelle les acteurs de terrains sont impliqués, afin d'avoir un impact élevé sur la coopération régionale, le renforcement des capacités et la conservation des espèces.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dirty="0">
                <a:effectLst/>
                <a:latin typeface="Arial" panose="020B0604020202020204" pitchFamily="34" charset="0"/>
                <a:ea typeface="Arial" panose="020B0604020202020204" pitchFamily="34" charset="0"/>
              </a:rPr>
              <a:t>Le RAN doit être officiellement reconnu comme tel par les Parties contractantes et un protocole d'accord doit être établi avec le sous-programme SPAW de la Convention de Carthagène.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dirty="0">
                <a:effectLst/>
                <a:latin typeface="Arial" panose="020B0604020202020204" pitchFamily="34" charset="0"/>
                <a:ea typeface="Arial" panose="020B0604020202020204" pitchFamily="34" charset="0"/>
              </a:rPr>
              <a:t>En outre, il a été recommandé que le RAN soit hébergé soit par un Pays SPAW, soit par une nouvelle organisation indépendante spécifiquement et uniquement dédiée au RAN.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dirty="0">
                <a:effectLst/>
                <a:latin typeface="Arial" panose="020B0604020202020204" pitchFamily="34" charset="0"/>
                <a:ea typeface="Arial" panose="020B0604020202020204" pitchFamily="34" charset="0"/>
              </a:rPr>
              <a:t>Le groupe de travail a souligné qu’un financement de base (environ 200 000 $) est nécessaire pour assurer la durabilité du RAN, au moins pour ses missions essentielles (fournir de l’expertise au SPAW et renforcer le réseautage).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800" i="0" dirty="0">
                <a:effectLst/>
                <a:latin typeface="Arial" panose="020B0604020202020204" pitchFamily="34" charset="0"/>
                <a:ea typeface="Arial" panose="020B0604020202020204" pitchFamily="34" charset="0"/>
              </a:rPr>
              <a:t>Enfin, en ce qui concerne l'équipe technique et le budget, le groupe de travail a recommandé de n'engager qu'un seul chargé de projet au cours des premières années qui se concentrera sur les missions essentielles et sur la collecte de fonds pour développer le RAN. </a:t>
            </a:r>
          </a:p>
          <a:p>
            <a:endParaRPr lang="en-US" dirty="0"/>
          </a:p>
        </p:txBody>
      </p:sp>
      <p:sp>
        <p:nvSpPr>
          <p:cNvPr id="4" name="Espace réservé du numéro de diapositive 3"/>
          <p:cNvSpPr>
            <a:spLocks noGrp="1"/>
          </p:cNvSpPr>
          <p:nvPr>
            <p:ph type="sldNum" sz="quarter" idx="5"/>
          </p:nvPr>
        </p:nvSpPr>
        <p:spPr/>
        <p:txBody>
          <a:bodyPr/>
          <a:lstStyle/>
          <a:p>
            <a:fld id="{BBAED4DD-4988-48B7-A2F8-E6275A1BC0C3}" type="slidenum">
              <a:rPr lang="en-US" smtClean="0"/>
              <a:t>8</a:t>
            </a:fld>
            <a:endParaRPr lang="en-US"/>
          </a:p>
        </p:txBody>
      </p:sp>
    </p:spTree>
    <p:extLst>
      <p:ext uri="{BB962C8B-B14F-4D97-AF65-F5344CB8AC3E}">
        <p14:creationId xmlns:p14="http://schemas.microsoft.com/office/powerpoint/2010/main" val="3915055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spcAft>
                <a:spcPts val="1200"/>
              </a:spcAft>
              <a:buFont typeface="Arial" panose="020B0604020202020204" pitchFamily="34" charset="0"/>
              <a:buChar char="•"/>
            </a:pPr>
            <a:r>
              <a:rPr lang="fr-FR" i="0" dirty="0"/>
              <a:t>La crise du COVID ayant supprimé de facto tout déplacement, le CAR-SPAW a utilisé les crédits dédiés à la mise en place d’appels à proposition sous la forme de petites subventions.</a:t>
            </a:r>
          </a:p>
          <a:p>
            <a:pPr marL="285750" indent="-285750">
              <a:spcAft>
                <a:spcPts val="1200"/>
              </a:spcAft>
              <a:buFont typeface="Arial" panose="020B0604020202020204" pitchFamily="34" charset="0"/>
              <a:buChar char="•"/>
            </a:pPr>
            <a:endParaRPr lang="fr-FR" i="0" dirty="0"/>
          </a:p>
          <a:p>
            <a:pPr marL="285750" indent="-285750">
              <a:spcAft>
                <a:spcPts val="1200"/>
              </a:spcAft>
              <a:buFont typeface="Arial" panose="020B0604020202020204" pitchFamily="34" charset="0"/>
              <a:buChar char="•"/>
            </a:pPr>
            <a:r>
              <a:rPr lang="fr-FR" i="0" dirty="0"/>
              <a:t>28 nouveaux projets sur un total de 45 ont été financés pour environ 200 000€ ce qui porte à 330 000€ le total des subventions allouées, tout axe de travail confondus. </a:t>
            </a:r>
          </a:p>
          <a:p>
            <a:pPr marL="285750" indent="-285750">
              <a:spcAft>
                <a:spcPts val="1200"/>
              </a:spcAft>
              <a:buFont typeface="Arial" panose="020B0604020202020204" pitchFamily="34" charset="0"/>
              <a:buChar char="•"/>
            </a:pPr>
            <a:endParaRPr lang="fr-FR" i="0" dirty="0"/>
          </a:p>
          <a:p>
            <a:pPr marL="285750" indent="-285750">
              <a:spcAft>
                <a:spcPts val="1200"/>
              </a:spcAft>
              <a:buFont typeface="Arial" panose="020B0604020202020204" pitchFamily="34" charset="0"/>
              <a:buChar char="•"/>
            </a:pPr>
            <a:r>
              <a:rPr lang="fr-FR" i="0" dirty="0"/>
              <a:t>En violet, la </a:t>
            </a:r>
            <a:r>
              <a:rPr lang="fr-FR" i="0" dirty="0" err="1"/>
              <a:t>répartion</a:t>
            </a:r>
            <a:r>
              <a:rPr lang="fr-FR" i="0" dirty="0"/>
              <a:t> par thématique montre la légère prépondérance du nombre de projets en faveur des poissons, suivi des projets globaux, les oiseaux et les tortues</a:t>
            </a:r>
          </a:p>
          <a:p>
            <a:pPr marL="285750" indent="-285750">
              <a:spcAft>
                <a:spcPts val="1200"/>
              </a:spcAft>
              <a:buFont typeface="Arial" panose="020B0604020202020204" pitchFamily="34" charset="0"/>
              <a:buChar char="•"/>
            </a:pPr>
            <a:endParaRPr lang="fr-FR" i="0" dirty="0"/>
          </a:p>
          <a:p>
            <a:pPr marL="285750" indent="-285750">
              <a:spcAft>
                <a:spcPts val="1200"/>
              </a:spcAft>
              <a:buFont typeface="Arial" panose="020B0604020202020204" pitchFamily="34" charset="0"/>
              <a:buChar char="•"/>
            </a:pPr>
            <a:r>
              <a:rPr lang="fr-FR" i="0" dirty="0"/>
              <a:t>En termes financiers, près de 200 000€ sont dédiés aux espèces, 65 000 aux AMP et 71 000 aux guidelines</a:t>
            </a:r>
          </a:p>
        </p:txBody>
      </p:sp>
      <p:sp>
        <p:nvSpPr>
          <p:cNvPr id="4" name="Espace réservé du numéro de diapositive 3"/>
          <p:cNvSpPr>
            <a:spLocks noGrp="1"/>
          </p:cNvSpPr>
          <p:nvPr>
            <p:ph type="sldNum" sz="quarter" idx="5"/>
          </p:nvPr>
        </p:nvSpPr>
        <p:spPr/>
        <p:txBody>
          <a:bodyPr/>
          <a:lstStyle/>
          <a:p>
            <a:fld id="{BBAED4DD-4988-48B7-A2F8-E6275A1BC0C3}" type="slidenum">
              <a:rPr lang="en-US" smtClean="0"/>
              <a:t>9</a:t>
            </a:fld>
            <a:endParaRPr lang="en-US"/>
          </a:p>
        </p:txBody>
      </p:sp>
    </p:spTree>
    <p:extLst>
      <p:ext uri="{BB962C8B-B14F-4D97-AF65-F5344CB8AC3E}">
        <p14:creationId xmlns:p14="http://schemas.microsoft.com/office/powerpoint/2010/main" val="149289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ce réservé de l'image des diapositives 1">
            <a:extLst>
              <a:ext uri="{FF2B5EF4-FFF2-40B4-BE49-F238E27FC236}">
                <a16:creationId xmlns:a16="http://schemas.microsoft.com/office/drawing/2014/main" id="{57772A0C-6545-AA53-D51D-ED52AB13A3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ce réservé des notes 2">
            <a:extLst>
              <a:ext uri="{FF2B5EF4-FFF2-40B4-BE49-F238E27FC236}">
                <a16:creationId xmlns:a16="http://schemas.microsoft.com/office/drawing/2014/main" id="{19717F24-423C-59B7-EB40-379354B771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Le </a:t>
            </a:r>
            <a:r>
              <a:rPr lang="en-US" altLang="en-US" dirty="0" err="1"/>
              <a:t>projet</a:t>
            </a:r>
            <a:r>
              <a:rPr lang="en-US" altLang="en-US" dirty="0"/>
              <a:t> Caribbean Marine Mammal Preservation network, </a:t>
            </a:r>
            <a:r>
              <a:rPr lang="en-US" altLang="en-US" dirty="0" err="1"/>
              <a:t>ou</a:t>
            </a:r>
            <a:r>
              <a:rPr lang="en-US" altLang="en-US" dirty="0"/>
              <a:t> CARIMAM, a </a:t>
            </a:r>
            <a:r>
              <a:rPr lang="en-US" altLang="en-US" dirty="0" err="1"/>
              <a:t>été</a:t>
            </a:r>
            <a:r>
              <a:rPr lang="en-US" altLang="en-US" dirty="0"/>
              <a:t> mis </a:t>
            </a:r>
            <a:r>
              <a:rPr lang="en-US" altLang="en-US" dirty="0" err="1"/>
              <a:t>en</a:t>
            </a:r>
            <a:r>
              <a:rPr lang="en-US" altLang="en-US" dirty="0"/>
              <a:t> oeuvre de 2018 à 2022.</a:t>
            </a:r>
          </a:p>
          <a:p>
            <a:pPr eaLnBrk="1" hangingPunct="1">
              <a:spcBef>
                <a:spcPct val="0"/>
              </a:spcBef>
            </a:pPr>
            <a:r>
              <a:rPr lang="en-US" altLang="en-US" dirty="0"/>
              <a:t>Il </a:t>
            </a:r>
            <a:r>
              <a:rPr lang="en-US" altLang="en-US" dirty="0" err="1"/>
              <a:t>s’agissait</a:t>
            </a:r>
            <a:r>
              <a:rPr lang="en-US" altLang="en-US" dirty="0"/>
              <a:t> d’un </a:t>
            </a:r>
            <a:r>
              <a:rPr lang="en-US" altLang="en-US" dirty="0" err="1"/>
              <a:t>projet</a:t>
            </a:r>
            <a:r>
              <a:rPr lang="en-US" altLang="en-US" dirty="0"/>
              <a:t> de cooperation </a:t>
            </a:r>
            <a:r>
              <a:rPr lang="en-US" altLang="en-US" dirty="0" err="1"/>
              <a:t>régionale</a:t>
            </a:r>
            <a:r>
              <a:rPr lang="en-US" altLang="en-US" dirty="0"/>
              <a:t> pour </a:t>
            </a:r>
            <a:r>
              <a:rPr lang="en-US" altLang="en-US" dirty="0" err="1"/>
              <a:t>renforcer</a:t>
            </a:r>
            <a:r>
              <a:rPr lang="en-US" altLang="en-US" dirty="0"/>
              <a:t> la conservation des </a:t>
            </a:r>
            <a:r>
              <a:rPr lang="en-US" altLang="en-US" dirty="0" err="1"/>
              <a:t>mammifères</a:t>
            </a:r>
            <a:r>
              <a:rPr lang="en-US" altLang="en-US" dirty="0"/>
              <a:t> </a:t>
            </a:r>
            <a:r>
              <a:rPr lang="en-US" altLang="en-US" dirty="0" err="1"/>
              <a:t>marins</a:t>
            </a:r>
            <a:r>
              <a:rPr lang="en-US" altLang="en-US" dirty="0"/>
              <a:t> dans la Grande </a:t>
            </a:r>
            <a:r>
              <a:rPr lang="en-US" altLang="en-US" dirty="0" err="1"/>
              <a:t>Caraïbe</a:t>
            </a:r>
            <a:r>
              <a:rPr lang="en-US" altLang="en-US" dirty="0"/>
              <a:t>.</a:t>
            </a:r>
          </a:p>
          <a:p>
            <a:pPr eaLnBrk="1" hangingPunct="1">
              <a:spcBef>
                <a:spcPct val="0"/>
              </a:spcBef>
            </a:pPr>
            <a:r>
              <a:rPr lang="en-US" altLang="en-US" dirty="0"/>
              <a:t>Le </a:t>
            </a:r>
            <a:r>
              <a:rPr lang="en-US" altLang="en-US" dirty="0" err="1"/>
              <a:t>projet</a:t>
            </a:r>
            <a:r>
              <a:rPr lang="en-US" altLang="en-US" dirty="0"/>
              <a:t> </a:t>
            </a:r>
            <a:r>
              <a:rPr lang="en-US" altLang="en-US" dirty="0" err="1"/>
              <a:t>était</a:t>
            </a:r>
            <a:r>
              <a:rPr lang="en-US" altLang="en-US" dirty="0"/>
              <a:t> co-</a:t>
            </a:r>
            <a:r>
              <a:rPr lang="en-US" altLang="en-US" dirty="0" err="1"/>
              <a:t>financé</a:t>
            </a:r>
            <a:r>
              <a:rPr lang="en-US" altLang="en-US" dirty="0"/>
              <a:t> par les fonds </a:t>
            </a:r>
            <a:r>
              <a:rPr lang="en-US" altLang="en-US" dirty="0" err="1"/>
              <a:t>européens</a:t>
            </a:r>
            <a:r>
              <a:rPr lang="en-US" altLang="en-US" dirty="0"/>
              <a:t> INTERREG, </a:t>
            </a:r>
            <a:r>
              <a:rPr lang="en-US" altLang="en-US" dirty="0" err="1"/>
              <a:t>dédié</a:t>
            </a:r>
            <a:r>
              <a:rPr lang="en-US" altLang="en-US" dirty="0"/>
              <a:t> à la cooperation </a:t>
            </a:r>
            <a:r>
              <a:rPr lang="en-US" altLang="en-US" dirty="0" err="1"/>
              <a:t>régionale</a:t>
            </a:r>
            <a:r>
              <a:rPr lang="en-US" altLang="en-US" dirty="0"/>
              <a:t> dans la </a:t>
            </a:r>
            <a:r>
              <a:rPr lang="en-US" altLang="en-US" dirty="0" err="1"/>
              <a:t>Caraïbe</a:t>
            </a:r>
            <a:r>
              <a:rPr lang="en-US" altLang="en-US" dirty="0"/>
              <a:t>.</a:t>
            </a:r>
          </a:p>
          <a:p>
            <a:pPr eaLnBrk="1" hangingPunct="1">
              <a:spcBef>
                <a:spcPct val="0"/>
              </a:spcBef>
            </a:pPr>
            <a:r>
              <a:rPr lang="en-US" altLang="en-US" dirty="0"/>
              <a:t>Le </a:t>
            </a:r>
            <a:r>
              <a:rPr lang="en-US" altLang="en-US" dirty="0" err="1"/>
              <a:t>projet</a:t>
            </a:r>
            <a:r>
              <a:rPr lang="en-US" altLang="en-US" dirty="0"/>
              <a:t> </a:t>
            </a:r>
            <a:r>
              <a:rPr lang="en-US" altLang="en-US" dirty="0" err="1"/>
              <a:t>était</a:t>
            </a:r>
            <a:r>
              <a:rPr lang="en-US" altLang="en-US" dirty="0"/>
              <a:t> </a:t>
            </a:r>
            <a:r>
              <a:rPr lang="en-US" altLang="en-US" dirty="0" err="1"/>
              <a:t>piloté</a:t>
            </a:r>
            <a:r>
              <a:rPr lang="en-US" altLang="en-US" dirty="0"/>
              <a:t> par le </a:t>
            </a:r>
            <a:r>
              <a:rPr lang="en-US" altLang="en-US" dirty="0" err="1"/>
              <a:t>sanctuaire</a:t>
            </a:r>
            <a:r>
              <a:rPr lang="en-US" altLang="en-US" dirty="0"/>
              <a:t> Agoa et le CAR SPAW.</a:t>
            </a:r>
          </a:p>
          <a:p>
            <a:pPr eaLnBrk="1" hangingPunct="1">
              <a:spcBef>
                <a:spcPct val="0"/>
              </a:spcBef>
            </a:pPr>
            <a:endParaRPr lang="en-US" altLang="en-US" dirty="0"/>
          </a:p>
          <a:p>
            <a:pPr eaLnBrk="1" hangingPunct="1">
              <a:spcBef>
                <a:spcPct val="0"/>
              </a:spcBef>
            </a:pPr>
            <a:r>
              <a:rPr lang="en-US" altLang="en-US" dirty="0"/>
              <a:t>Les </a:t>
            </a:r>
            <a:r>
              <a:rPr lang="en-US" altLang="en-US" dirty="0" err="1"/>
              <a:t>principaux</a:t>
            </a:r>
            <a:r>
              <a:rPr lang="en-US" altLang="en-US" dirty="0"/>
              <a:t> </a:t>
            </a:r>
            <a:r>
              <a:rPr lang="en-US" altLang="en-US" dirty="0" err="1"/>
              <a:t>résultats</a:t>
            </a:r>
            <a:r>
              <a:rPr lang="en-US" altLang="en-US" dirty="0"/>
              <a:t> du </a:t>
            </a:r>
            <a:r>
              <a:rPr lang="en-US" altLang="en-US" dirty="0" err="1"/>
              <a:t>projet</a:t>
            </a:r>
            <a:r>
              <a:rPr lang="en-US" altLang="en-US" dirty="0"/>
              <a:t> </a:t>
            </a:r>
            <a:r>
              <a:rPr lang="en-US" altLang="en-US" dirty="0" err="1"/>
              <a:t>sont</a:t>
            </a:r>
            <a:r>
              <a:rPr lang="en-US" altLang="en-US" dirty="0"/>
              <a:t> : </a:t>
            </a:r>
          </a:p>
          <a:p>
            <a:pPr eaLnBrk="1" hangingPunct="1">
              <a:spcBef>
                <a:spcPct val="0"/>
              </a:spcBef>
            </a:pPr>
            <a:r>
              <a:rPr lang="en-US" altLang="en-US" dirty="0"/>
              <a:t>- Le </a:t>
            </a:r>
            <a:r>
              <a:rPr lang="en-US" altLang="en-US" dirty="0" err="1"/>
              <a:t>développement</a:t>
            </a:r>
            <a:r>
              <a:rPr lang="en-US" altLang="en-US" dirty="0"/>
              <a:t> d’un reseau de 273 </a:t>
            </a:r>
            <a:r>
              <a:rPr lang="en-US" altLang="en-US" dirty="0" err="1"/>
              <a:t>acteurs</a:t>
            </a:r>
            <a:r>
              <a:rPr lang="en-US" altLang="en-US" dirty="0"/>
              <a:t> de la preservation des </a:t>
            </a:r>
            <a:r>
              <a:rPr lang="en-US" altLang="en-US" dirty="0" err="1"/>
              <a:t>mammifères</a:t>
            </a:r>
            <a:r>
              <a:rPr lang="en-US" altLang="en-US" dirty="0"/>
              <a:t> </a:t>
            </a:r>
            <a:r>
              <a:rPr lang="en-US" altLang="en-US" dirty="0" err="1"/>
              <a:t>marins</a:t>
            </a:r>
            <a:r>
              <a:rPr lang="en-US" altLang="en-US" dirty="0"/>
              <a:t> dans la region, </a:t>
            </a:r>
            <a:r>
              <a:rPr lang="en-US" altLang="en-US" dirty="0" err="1"/>
              <a:t>appartenant</a:t>
            </a:r>
            <a:r>
              <a:rPr lang="en-US" altLang="en-US" dirty="0"/>
              <a:t> à 78 </a:t>
            </a:r>
            <a:r>
              <a:rPr lang="en-US" altLang="en-US" dirty="0" err="1"/>
              <a:t>organisations</a:t>
            </a:r>
            <a:r>
              <a:rPr lang="en-US" altLang="en-US" dirty="0"/>
              <a:t> de 31 </a:t>
            </a:r>
            <a:r>
              <a:rPr lang="en-US" altLang="en-US" dirty="0" err="1"/>
              <a:t>territoires</a:t>
            </a:r>
            <a:r>
              <a:rPr lang="en-US" altLang="en-US" dirty="0"/>
              <a:t> </a:t>
            </a:r>
            <a:r>
              <a:rPr lang="en-US" altLang="en-US" dirty="0" err="1"/>
              <a:t>caribéens</a:t>
            </a:r>
            <a:r>
              <a:rPr lang="en-US" altLang="en-US" dirty="0"/>
              <a:t>. </a:t>
            </a:r>
            <a:r>
              <a:rPr lang="en-US" altLang="en-US" dirty="0" err="1"/>
              <a:t>Réseau</a:t>
            </a:r>
            <a:r>
              <a:rPr lang="en-US" altLang="en-US" dirty="0"/>
              <a:t> </a:t>
            </a:r>
            <a:r>
              <a:rPr lang="en-US" altLang="en-US" dirty="0" err="1"/>
              <a:t>toujours</a:t>
            </a:r>
            <a:r>
              <a:rPr lang="en-US" altLang="en-US" dirty="0"/>
              <a:t> très </a:t>
            </a:r>
            <a:r>
              <a:rPr lang="en-US" altLang="en-US" dirty="0" err="1"/>
              <a:t>actif</a:t>
            </a:r>
            <a:r>
              <a:rPr lang="en-US" altLang="en-US" dirty="0"/>
              <a:t> via </a:t>
            </a:r>
            <a:r>
              <a:rPr lang="en-US" altLang="en-US" dirty="0" err="1"/>
              <a:t>ses</a:t>
            </a:r>
            <a:r>
              <a:rPr lang="en-US" altLang="en-US" dirty="0"/>
              <a:t> forums WhatsApp et Teamwork.</a:t>
            </a:r>
          </a:p>
          <a:p>
            <a:pPr eaLnBrk="1" hangingPunct="1">
              <a:spcBef>
                <a:spcPct val="0"/>
              </a:spcBef>
            </a:pPr>
            <a:r>
              <a:rPr lang="en-US" altLang="en-US" dirty="0"/>
              <a:t>- Une </a:t>
            </a:r>
            <a:r>
              <a:rPr lang="en-US" altLang="en-US" dirty="0" err="1"/>
              <a:t>évaluation</a:t>
            </a:r>
            <a:r>
              <a:rPr lang="en-US" altLang="en-US" dirty="0"/>
              <a:t> des menaces qui </a:t>
            </a:r>
            <a:r>
              <a:rPr lang="en-US" altLang="en-US" dirty="0" err="1"/>
              <a:t>pèsent</a:t>
            </a:r>
            <a:r>
              <a:rPr lang="en-US" altLang="en-US" dirty="0"/>
              <a:t> sur les </a:t>
            </a:r>
            <a:r>
              <a:rPr lang="en-US" altLang="en-US" dirty="0" err="1"/>
              <a:t>espèces</a:t>
            </a:r>
            <a:r>
              <a:rPr lang="en-US" altLang="en-US" dirty="0"/>
              <a:t> dans la region et de la </a:t>
            </a:r>
            <a:r>
              <a:rPr lang="en-US" altLang="en-US" dirty="0" err="1"/>
              <a:t>réglementation</a:t>
            </a:r>
            <a:r>
              <a:rPr lang="en-US" altLang="en-US" dirty="0"/>
              <a:t> </a:t>
            </a:r>
            <a:r>
              <a:rPr lang="en-US" altLang="en-US" dirty="0" err="1"/>
              <a:t>existante</a:t>
            </a:r>
            <a:r>
              <a:rPr lang="en-US" altLang="en-US" dirty="0"/>
              <a:t>, </a:t>
            </a:r>
            <a:r>
              <a:rPr lang="en-US" altLang="en-US" dirty="0" err="1"/>
              <a:t>afin</a:t>
            </a:r>
            <a:r>
              <a:rPr lang="en-US" altLang="en-US" dirty="0"/>
              <a:t> de </a:t>
            </a:r>
            <a:r>
              <a:rPr lang="en-US" altLang="en-US" dirty="0" err="1"/>
              <a:t>définir</a:t>
            </a:r>
            <a:r>
              <a:rPr lang="en-US" altLang="en-US" dirty="0"/>
              <a:t> des </a:t>
            </a:r>
            <a:r>
              <a:rPr lang="en-US" altLang="en-US" dirty="0" err="1"/>
              <a:t>priorités</a:t>
            </a:r>
            <a:r>
              <a:rPr lang="en-US" altLang="en-US" dirty="0"/>
              <a:t> </a:t>
            </a:r>
            <a:r>
              <a:rPr lang="en-US" altLang="en-US" dirty="0" err="1"/>
              <a:t>d’actions</a:t>
            </a:r>
            <a:r>
              <a:rPr lang="en-US" altLang="en-US" dirty="0"/>
              <a:t> pour les </a:t>
            </a:r>
            <a:r>
              <a:rPr lang="en-US" altLang="en-US" dirty="0" err="1"/>
              <a:t>années</a:t>
            </a:r>
            <a:r>
              <a:rPr lang="en-US" altLang="en-US" dirty="0"/>
              <a:t> à </a:t>
            </a:r>
            <a:r>
              <a:rPr lang="en-US" altLang="en-US" dirty="0" err="1"/>
              <a:t>venir</a:t>
            </a:r>
            <a:r>
              <a:rPr lang="en-US" altLang="en-US" dirty="0"/>
              <a:t>, document qui a </a:t>
            </a:r>
            <a:r>
              <a:rPr lang="en-US" altLang="en-US" dirty="0" err="1"/>
              <a:t>été</a:t>
            </a:r>
            <a:r>
              <a:rPr lang="en-US" altLang="en-US" dirty="0"/>
              <a:t> </a:t>
            </a:r>
            <a:r>
              <a:rPr lang="en-US" altLang="en-US" dirty="0" err="1"/>
              <a:t>soumis</a:t>
            </a:r>
            <a:r>
              <a:rPr lang="en-US" altLang="en-US" dirty="0"/>
              <a:t> </a:t>
            </a:r>
            <a:r>
              <a:rPr lang="en-US" altLang="en-US" dirty="0" err="1"/>
              <a:t>lors</a:t>
            </a:r>
            <a:r>
              <a:rPr lang="en-US" altLang="en-US" dirty="0"/>
              <a:t> du precedent STAC.</a:t>
            </a:r>
          </a:p>
          <a:p>
            <a:pPr eaLnBrk="1" hangingPunct="1">
              <a:spcBef>
                <a:spcPct val="0"/>
              </a:spcBef>
            </a:pPr>
            <a:r>
              <a:rPr lang="en-US" altLang="en-US" dirty="0"/>
              <a:t>- Un travail </a:t>
            </a:r>
            <a:r>
              <a:rPr lang="en-US" altLang="en-US" dirty="0" err="1"/>
              <a:t>d’évaluation</a:t>
            </a:r>
            <a:r>
              <a:rPr lang="en-US" altLang="en-US" dirty="0"/>
              <a:t> des </a:t>
            </a:r>
            <a:r>
              <a:rPr lang="en-US" altLang="en-US" dirty="0" err="1"/>
              <a:t>différentes</a:t>
            </a:r>
            <a:r>
              <a:rPr lang="en-US" altLang="en-US" dirty="0"/>
              <a:t> options </a:t>
            </a:r>
            <a:r>
              <a:rPr lang="en-US" altLang="en-US" dirty="0" err="1"/>
              <a:t>envisageable</a:t>
            </a:r>
            <a:r>
              <a:rPr lang="en-US" altLang="en-US" dirty="0"/>
              <a:t> pour </a:t>
            </a:r>
            <a:r>
              <a:rPr lang="en-US" altLang="en-US" dirty="0" err="1"/>
              <a:t>renforcer</a:t>
            </a:r>
            <a:r>
              <a:rPr lang="en-US" altLang="en-US" dirty="0"/>
              <a:t> la </a:t>
            </a:r>
            <a:r>
              <a:rPr lang="en-US" altLang="en-US" dirty="0" err="1"/>
              <a:t>durabilité</a:t>
            </a:r>
            <a:r>
              <a:rPr lang="en-US" altLang="en-US" dirty="0"/>
              <a:t> de </a:t>
            </a:r>
            <a:r>
              <a:rPr lang="en-US" altLang="en-US" dirty="0" err="1"/>
              <a:t>l’activité</a:t>
            </a:r>
            <a:r>
              <a:rPr lang="en-US" altLang="en-US" dirty="0"/>
              <a:t> de whale-watching dans la region, travail qui a </a:t>
            </a:r>
            <a:r>
              <a:rPr lang="en-US" altLang="en-US" dirty="0" err="1"/>
              <a:t>été</a:t>
            </a:r>
            <a:r>
              <a:rPr lang="en-US" altLang="en-US" dirty="0"/>
              <a:t> </a:t>
            </a:r>
            <a:r>
              <a:rPr lang="en-US" altLang="en-US" dirty="0" err="1"/>
              <a:t>lui</a:t>
            </a:r>
            <a:r>
              <a:rPr lang="en-US" altLang="en-US" dirty="0"/>
              <a:t> </a:t>
            </a:r>
            <a:r>
              <a:rPr lang="en-US" altLang="en-US" dirty="0" err="1"/>
              <a:t>aussi</a:t>
            </a:r>
            <a:r>
              <a:rPr lang="en-US" altLang="en-US" dirty="0"/>
              <a:t> </a:t>
            </a:r>
            <a:r>
              <a:rPr lang="en-US" altLang="en-US" dirty="0" err="1"/>
              <a:t>présenté</a:t>
            </a:r>
            <a:r>
              <a:rPr lang="en-US" altLang="en-US" dirty="0"/>
              <a:t> </a:t>
            </a:r>
            <a:r>
              <a:rPr lang="en-US" altLang="en-US" dirty="0" err="1"/>
              <a:t>lors</a:t>
            </a:r>
            <a:r>
              <a:rPr lang="en-US" altLang="en-US" dirty="0"/>
              <a:t> du dernier STAC.</a:t>
            </a:r>
          </a:p>
          <a:p>
            <a:pPr eaLnBrk="1" hangingPunct="1">
              <a:spcBef>
                <a:spcPct val="0"/>
              </a:spcBef>
            </a:pPr>
            <a:r>
              <a:rPr lang="en-US" altLang="en-US" dirty="0"/>
              <a:t>- Des ateliers de </a:t>
            </a:r>
            <a:r>
              <a:rPr lang="en-US" altLang="en-US" dirty="0" err="1"/>
              <a:t>renforcement</a:t>
            </a:r>
            <a:r>
              <a:rPr lang="en-US" altLang="en-US" dirty="0"/>
              <a:t> des </a:t>
            </a:r>
            <a:r>
              <a:rPr lang="en-US" altLang="en-US" dirty="0" err="1"/>
              <a:t>capacité</a:t>
            </a:r>
            <a:r>
              <a:rPr lang="en-US" altLang="en-US" dirty="0"/>
              <a:t> pour la </a:t>
            </a:r>
            <a:r>
              <a:rPr lang="en-US" altLang="en-US" dirty="0" err="1"/>
              <a:t>collecte</a:t>
            </a:r>
            <a:r>
              <a:rPr lang="en-US" altLang="en-US" dirty="0"/>
              <a:t> et </a:t>
            </a:r>
            <a:r>
              <a:rPr lang="en-US" altLang="en-US" dirty="0" err="1"/>
              <a:t>l’analyse</a:t>
            </a:r>
            <a:r>
              <a:rPr lang="en-US" altLang="en-US" dirty="0"/>
              <a:t> de </a:t>
            </a:r>
            <a:r>
              <a:rPr lang="en-US" altLang="en-US" dirty="0" err="1"/>
              <a:t>données</a:t>
            </a:r>
            <a:r>
              <a:rPr lang="en-US" altLang="en-US" dirty="0"/>
              <a:t> </a:t>
            </a:r>
            <a:r>
              <a:rPr lang="en-US" altLang="en-US" dirty="0" err="1"/>
              <a:t>ont</a:t>
            </a:r>
            <a:r>
              <a:rPr lang="en-US" altLang="en-US" dirty="0"/>
              <a:t> </a:t>
            </a:r>
            <a:r>
              <a:rPr lang="en-US" altLang="en-US" dirty="0" err="1"/>
              <a:t>été</a:t>
            </a:r>
            <a:r>
              <a:rPr lang="en-US" altLang="en-US" dirty="0"/>
              <a:t> </a:t>
            </a:r>
            <a:r>
              <a:rPr lang="en-US" altLang="en-US" dirty="0" err="1"/>
              <a:t>organisés</a:t>
            </a:r>
            <a:r>
              <a:rPr lang="en-US" altLang="en-US" dirty="0"/>
              <a:t> et des MOOC </a:t>
            </a:r>
            <a:r>
              <a:rPr lang="en-US" altLang="en-US" dirty="0" err="1"/>
              <a:t>ont</a:t>
            </a:r>
            <a:r>
              <a:rPr lang="en-US" altLang="en-US" dirty="0"/>
              <a:t> </a:t>
            </a:r>
            <a:r>
              <a:rPr lang="en-US" altLang="en-US" dirty="0" err="1"/>
              <a:t>été</a:t>
            </a:r>
            <a:r>
              <a:rPr lang="en-US" altLang="en-US" dirty="0"/>
              <a:t> </a:t>
            </a:r>
            <a:r>
              <a:rPr lang="en-US" altLang="en-US" dirty="0" err="1"/>
              <a:t>créés</a:t>
            </a:r>
            <a:r>
              <a:rPr lang="en-US" altLang="en-US" dirty="0"/>
              <a:t>.</a:t>
            </a:r>
          </a:p>
          <a:p>
            <a:pPr eaLnBrk="1" hangingPunct="1">
              <a:spcBef>
                <a:spcPct val="0"/>
              </a:spcBef>
            </a:pPr>
            <a:r>
              <a:rPr lang="en-US" altLang="en-US" dirty="0"/>
              <a:t>- </a:t>
            </a:r>
            <a:r>
              <a:rPr lang="en-US" altLang="en-US" dirty="0" err="1"/>
              <a:t>Enfin</a:t>
            </a:r>
            <a:r>
              <a:rPr lang="en-US" altLang="en-US" dirty="0"/>
              <a:t>, des </a:t>
            </a:r>
            <a:r>
              <a:rPr lang="en-US" altLang="en-US" dirty="0" err="1"/>
              <a:t>campagnes</a:t>
            </a:r>
            <a:r>
              <a:rPr lang="en-US" altLang="en-US" dirty="0"/>
              <a:t> </a:t>
            </a:r>
            <a:r>
              <a:rPr lang="en-US" altLang="en-US" dirty="0" err="1"/>
              <a:t>en</a:t>
            </a:r>
            <a:r>
              <a:rPr lang="en-US" altLang="en-US" dirty="0"/>
              <a:t> </a:t>
            </a:r>
            <a:r>
              <a:rPr lang="en-US" altLang="en-US" dirty="0" err="1"/>
              <a:t>mer</a:t>
            </a:r>
            <a:r>
              <a:rPr lang="en-US" altLang="en-US" dirty="0"/>
              <a:t> et la mise </a:t>
            </a:r>
            <a:r>
              <a:rPr lang="en-US" altLang="en-US" dirty="0" err="1"/>
              <a:t>en</a:t>
            </a:r>
            <a:r>
              <a:rPr lang="en-US" altLang="en-US" dirty="0"/>
              <a:t> place d’un reseau </a:t>
            </a:r>
            <a:r>
              <a:rPr lang="en-US" altLang="en-US" dirty="0" err="1"/>
              <a:t>d’hydrophones</a:t>
            </a:r>
            <a:r>
              <a:rPr lang="en-US" altLang="en-US" dirty="0"/>
              <a:t>, que </a:t>
            </a:r>
            <a:r>
              <a:rPr lang="en-US" altLang="en-US" dirty="0" err="1"/>
              <a:t>vous</a:t>
            </a:r>
            <a:r>
              <a:rPr lang="en-US" altLang="en-US" dirty="0"/>
              <a:t> </a:t>
            </a:r>
            <a:r>
              <a:rPr lang="en-US" altLang="en-US" dirty="0" err="1"/>
              <a:t>pouvez</a:t>
            </a:r>
            <a:r>
              <a:rPr lang="en-US" altLang="en-US" dirty="0"/>
              <a:t> </a:t>
            </a:r>
            <a:r>
              <a:rPr lang="en-US" altLang="en-US" dirty="0" err="1"/>
              <a:t>appercevoir</a:t>
            </a:r>
            <a:r>
              <a:rPr lang="en-US" altLang="en-US" dirty="0"/>
              <a:t> sur la carte (étoiles rouges) </a:t>
            </a:r>
            <a:r>
              <a:rPr lang="en-US" altLang="en-US" dirty="0" err="1"/>
              <a:t>ont</a:t>
            </a:r>
            <a:r>
              <a:rPr lang="en-US" altLang="en-US" dirty="0"/>
              <a:t> </a:t>
            </a:r>
            <a:r>
              <a:rPr lang="en-US" altLang="en-US" dirty="0" err="1"/>
              <a:t>contribués</a:t>
            </a:r>
            <a:r>
              <a:rPr lang="en-US" altLang="en-US" dirty="0"/>
              <a:t> à </a:t>
            </a:r>
            <a:r>
              <a:rPr lang="en-US" altLang="en-US" dirty="0" err="1"/>
              <a:t>renforcer</a:t>
            </a:r>
            <a:r>
              <a:rPr lang="en-US" altLang="en-US" dirty="0"/>
              <a:t> les </a:t>
            </a:r>
            <a:r>
              <a:rPr lang="en-US" altLang="en-US" dirty="0" err="1"/>
              <a:t>connaissances</a:t>
            </a:r>
            <a:r>
              <a:rPr lang="en-US" altLang="en-US" dirty="0"/>
              <a:t> sur les </a:t>
            </a:r>
            <a:r>
              <a:rPr lang="en-US" altLang="en-US" dirty="0" err="1"/>
              <a:t>cétacés</a:t>
            </a:r>
            <a:r>
              <a:rPr lang="en-US" altLang="en-US" dirty="0"/>
              <a:t> dans la region.</a:t>
            </a:r>
          </a:p>
          <a:p>
            <a:pPr eaLnBrk="1" hangingPunct="1">
              <a:spcBef>
                <a:spcPct val="0"/>
              </a:spcBef>
            </a:pPr>
            <a:r>
              <a:rPr lang="en-US" altLang="en-US" dirty="0" err="1"/>
              <a:t>L’ensemble</a:t>
            </a:r>
            <a:r>
              <a:rPr lang="en-US" altLang="en-US" dirty="0"/>
              <a:t> des </a:t>
            </a:r>
            <a:r>
              <a:rPr lang="en-US" altLang="en-US" dirty="0" err="1"/>
              <a:t>résultats</a:t>
            </a:r>
            <a:r>
              <a:rPr lang="en-US" altLang="en-US" dirty="0"/>
              <a:t> et des </a:t>
            </a:r>
            <a:r>
              <a:rPr lang="en-US" altLang="en-US" dirty="0" err="1"/>
              <a:t>outils</a:t>
            </a:r>
            <a:r>
              <a:rPr lang="en-US" altLang="en-US" dirty="0"/>
              <a:t> </a:t>
            </a:r>
            <a:r>
              <a:rPr lang="en-US" altLang="en-US" dirty="0" err="1"/>
              <a:t>créés</a:t>
            </a:r>
            <a:r>
              <a:rPr lang="en-US" altLang="en-US" dirty="0"/>
              <a:t> dans le cadre du </a:t>
            </a:r>
            <a:r>
              <a:rPr lang="en-US" altLang="en-US" dirty="0" err="1"/>
              <a:t>projet</a:t>
            </a:r>
            <a:r>
              <a:rPr lang="en-US" altLang="en-US" dirty="0"/>
              <a:t> </a:t>
            </a:r>
            <a:r>
              <a:rPr lang="en-US" altLang="en-US" dirty="0" err="1"/>
              <a:t>sont</a:t>
            </a:r>
            <a:r>
              <a:rPr lang="en-US" altLang="en-US" dirty="0"/>
              <a:t> </a:t>
            </a:r>
            <a:r>
              <a:rPr lang="en-US" altLang="en-US" dirty="0" err="1"/>
              <a:t>disponibles</a:t>
            </a:r>
            <a:r>
              <a:rPr lang="en-US" altLang="en-US" dirty="0"/>
              <a:t> </a:t>
            </a:r>
            <a:r>
              <a:rPr lang="en-US" altLang="en-US" dirty="0" err="1"/>
              <a:t>en</a:t>
            </a:r>
            <a:r>
              <a:rPr lang="en-US" altLang="en-US" dirty="0"/>
              <a:t> </a:t>
            </a:r>
            <a:r>
              <a:rPr lang="en-US" altLang="en-US" dirty="0" err="1"/>
              <a:t>ligne</a:t>
            </a:r>
            <a:r>
              <a:rPr lang="en-US" altLang="en-US" dirty="0"/>
              <a:t> sur le site du CAR SPAW que nous </a:t>
            </a:r>
            <a:r>
              <a:rPr lang="en-US" altLang="en-US" dirty="0" err="1"/>
              <a:t>vous</a:t>
            </a:r>
            <a:r>
              <a:rPr lang="en-US" altLang="en-US" dirty="0"/>
              <a:t> </a:t>
            </a:r>
            <a:r>
              <a:rPr lang="en-US" altLang="en-US" dirty="0" err="1"/>
              <a:t>encourageaons</a:t>
            </a:r>
            <a:r>
              <a:rPr lang="en-US" altLang="en-US" dirty="0"/>
              <a:t> à </a:t>
            </a:r>
            <a:r>
              <a:rPr lang="en-US" altLang="en-US" dirty="0" err="1"/>
              <a:t>aller</a:t>
            </a:r>
            <a:r>
              <a:rPr lang="en-US" altLang="en-US" dirty="0"/>
              <a:t> </a:t>
            </a:r>
            <a:r>
              <a:rPr lang="en-US" altLang="en-US" dirty="0" err="1"/>
              <a:t>visiter</a:t>
            </a:r>
            <a:r>
              <a:rPr lang="en-US" altLang="en-US" dirty="0"/>
              <a: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4100" name="Espace réservé du numéro de diapositive 3">
            <a:extLst>
              <a:ext uri="{FF2B5EF4-FFF2-40B4-BE49-F238E27FC236}">
                <a16:creationId xmlns:a16="http://schemas.microsoft.com/office/drawing/2014/main" id="{0CEA6836-E3B3-BCDA-2BDE-0E861C2F24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366816-7FA8-42DE-B9C5-DA503C66DF4C}" type="slidenum">
              <a:rPr lang="en-US" altLang="fr-FR" smtClean="0"/>
              <a:pPr fontAlgn="base">
                <a:spcBef>
                  <a:spcPct val="0"/>
                </a:spcBef>
                <a:spcAft>
                  <a:spcPct val="0"/>
                </a:spcAft>
              </a:pPr>
              <a:t>10</a:t>
            </a:fld>
            <a:endParaRPr lang="en-US" alt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e l'image des diapositives 1">
            <a:extLst>
              <a:ext uri="{FF2B5EF4-FFF2-40B4-BE49-F238E27FC236}">
                <a16:creationId xmlns:a16="http://schemas.microsoft.com/office/drawing/2014/main" id="{229C6E90-05B2-70C7-08FF-B7BFC1402A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Espace réservé des notes 2">
            <a:extLst>
              <a:ext uri="{FF2B5EF4-FFF2-40B4-BE49-F238E27FC236}">
                <a16:creationId xmlns:a16="http://schemas.microsoft.com/office/drawing/2014/main" id="{4CCE0052-0E52-5CD7-621C-6720113F9D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Le </a:t>
            </a:r>
            <a:r>
              <a:rPr lang="en-US" altLang="en-US" dirty="0" err="1"/>
              <a:t>projet</a:t>
            </a:r>
            <a:r>
              <a:rPr lang="en-US" altLang="en-US" dirty="0"/>
              <a:t> Caribbean Marine Megafauna and Anthropogenic Activities, </a:t>
            </a:r>
            <a:r>
              <a:rPr lang="en-US" altLang="en-US" dirty="0" err="1"/>
              <a:t>ou</a:t>
            </a:r>
            <a:r>
              <a:rPr lang="en-US" altLang="en-US" dirty="0"/>
              <a:t> CAMAC, a </a:t>
            </a:r>
            <a:r>
              <a:rPr lang="en-US" altLang="en-US" dirty="0" err="1"/>
              <a:t>été</a:t>
            </a:r>
            <a:r>
              <a:rPr lang="en-US" altLang="en-US" dirty="0"/>
              <a:t> </a:t>
            </a:r>
            <a:r>
              <a:rPr lang="en-US" altLang="en-US" dirty="0" err="1"/>
              <a:t>développé</a:t>
            </a:r>
            <a:r>
              <a:rPr lang="en-US" altLang="en-US" dirty="0"/>
              <a:t> par le </a:t>
            </a:r>
            <a:r>
              <a:rPr lang="en-US" altLang="en-US" dirty="0" err="1"/>
              <a:t>sanctuaire</a:t>
            </a:r>
            <a:r>
              <a:rPr lang="en-US" altLang="en-US" dirty="0"/>
              <a:t> Agoa et le CAR SPAW à </a:t>
            </a:r>
            <a:r>
              <a:rPr lang="en-US" altLang="en-US" dirty="0" err="1"/>
              <a:t>partir</a:t>
            </a:r>
            <a:r>
              <a:rPr lang="en-US" altLang="en-US" dirty="0"/>
              <a:t> des </a:t>
            </a:r>
            <a:r>
              <a:rPr lang="en-US" altLang="en-US" dirty="0" err="1"/>
              <a:t>recommandations</a:t>
            </a:r>
            <a:r>
              <a:rPr lang="en-US" altLang="en-US" dirty="0"/>
              <a:t> du SPAW et du </a:t>
            </a:r>
            <a:r>
              <a:rPr lang="en-US" altLang="en-US" dirty="0" err="1"/>
              <a:t>résultats</a:t>
            </a:r>
            <a:r>
              <a:rPr lang="en-US" altLang="en-US" dirty="0"/>
              <a:t> du </a:t>
            </a:r>
            <a:r>
              <a:rPr lang="en-US" altLang="en-US" dirty="0" err="1"/>
              <a:t>projet</a:t>
            </a:r>
            <a:r>
              <a:rPr lang="en-US" altLang="en-US" dirty="0"/>
              <a:t> CARIMAM.</a:t>
            </a:r>
          </a:p>
          <a:p>
            <a:pPr eaLnBrk="1" hangingPunct="1">
              <a:spcBef>
                <a:spcPct val="0"/>
              </a:spcBef>
            </a:pPr>
            <a:r>
              <a:rPr lang="en-US" altLang="en-US" dirty="0" err="1"/>
              <a:t>L’objectif</a:t>
            </a:r>
            <a:r>
              <a:rPr lang="en-US" altLang="en-US" dirty="0"/>
              <a:t> du </a:t>
            </a:r>
            <a:r>
              <a:rPr lang="en-US" altLang="en-US" dirty="0" err="1"/>
              <a:t>projet</a:t>
            </a:r>
            <a:r>
              <a:rPr lang="en-US" altLang="en-US" dirty="0"/>
              <a:t> </a:t>
            </a:r>
            <a:r>
              <a:rPr lang="en-US" altLang="en-US" dirty="0" err="1"/>
              <a:t>est</a:t>
            </a:r>
            <a:r>
              <a:rPr lang="en-US" altLang="en-US" dirty="0"/>
              <a:t> de </a:t>
            </a:r>
            <a:r>
              <a:rPr lang="en-US" altLang="en-US" dirty="0" err="1"/>
              <a:t>renforcer</a:t>
            </a:r>
            <a:r>
              <a:rPr lang="en-US" altLang="en-US" dirty="0"/>
              <a:t> la cooperation </a:t>
            </a:r>
            <a:r>
              <a:rPr lang="en-US" altLang="en-US" dirty="0" err="1"/>
              <a:t>régionale</a:t>
            </a:r>
            <a:r>
              <a:rPr lang="en-US" altLang="en-US" dirty="0"/>
              <a:t> et les </a:t>
            </a:r>
            <a:r>
              <a:rPr lang="en-US" altLang="en-US" dirty="0" err="1"/>
              <a:t>connaissances</a:t>
            </a:r>
            <a:r>
              <a:rPr lang="en-US" altLang="en-US" dirty="0"/>
              <a:t> sur les impacts des </a:t>
            </a:r>
            <a:r>
              <a:rPr lang="en-US" altLang="en-US" dirty="0" err="1"/>
              <a:t>activités</a:t>
            </a:r>
            <a:r>
              <a:rPr lang="en-US" altLang="en-US" dirty="0"/>
              <a:t> </a:t>
            </a:r>
            <a:r>
              <a:rPr lang="en-US" altLang="en-US" dirty="0" err="1"/>
              <a:t>humaines</a:t>
            </a:r>
            <a:r>
              <a:rPr lang="en-US" altLang="en-US" dirty="0"/>
              <a:t> sur la </a:t>
            </a:r>
            <a:r>
              <a:rPr lang="en-US" altLang="en-US" dirty="0" err="1"/>
              <a:t>mégafaune</a:t>
            </a:r>
            <a:r>
              <a:rPr lang="en-US" altLang="en-US" dirty="0"/>
              <a:t> marine, de manière à faire des </a:t>
            </a:r>
            <a:r>
              <a:rPr lang="en-US" altLang="en-US" dirty="0" err="1"/>
              <a:t>recommandations</a:t>
            </a:r>
            <a:r>
              <a:rPr lang="en-US" altLang="en-US" dirty="0"/>
              <a:t> les plus </a:t>
            </a:r>
            <a:r>
              <a:rPr lang="en-US" altLang="en-US" dirty="0" err="1"/>
              <a:t>opérationelles</a:t>
            </a:r>
            <a:r>
              <a:rPr lang="en-US" altLang="en-US" dirty="0"/>
              <a:t> possible aux </a:t>
            </a:r>
            <a:r>
              <a:rPr lang="en-US" altLang="en-US" dirty="0" err="1"/>
              <a:t>décideurs</a:t>
            </a:r>
            <a:r>
              <a:rPr lang="en-US" altLang="en-US" dirty="0"/>
              <a:t> et aux </a:t>
            </a:r>
            <a:r>
              <a:rPr lang="en-US" altLang="en-US" dirty="0" err="1"/>
              <a:t>acteurs</a:t>
            </a:r>
            <a:r>
              <a:rPr lang="en-US" altLang="en-US" dirty="0"/>
              <a:t> de terrain pour limiter les impacts </a:t>
            </a:r>
            <a:r>
              <a:rPr lang="en-US" altLang="en-US" dirty="0" err="1"/>
              <a:t>négatifs</a:t>
            </a:r>
            <a:r>
              <a:rPr lang="en-US" altLang="en-US" dirty="0"/>
              <a:t> resultants de </a:t>
            </a:r>
            <a:r>
              <a:rPr lang="en-US" altLang="en-US" dirty="0" err="1"/>
              <a:t>ces</a:t>
            </a:r>
            <a:r>
              <a:rPr lang="en-US" altLang="en-US" dirty="0"/>
              <a:t> interactions.</a:t>
            </a:r>
          </a:p>
          <a:p>
            <a:pPr eaLnBrk="1" hangingPunct="1">
              <a:spcBef>
                <a:spcPct val="0"/>
              </a:spcBef>
            </a:pPr>
            <a:r>
              <a:rPr lang="en-US" altLang="en-US" dirty="0"/>
              <a:t>Le </a:t>
            </a:r>
            <a:r>
              <a:rPr lang="en-US" altLang="en-US" dirty="0" err="1"/>
              <a:t>projet</a:t>
            </a:r>
            <a:r>
              <a:rPr lang="en-US" altLang="en-US" dirty="0"/>
              <a:t> sera </a:t>
            </a:r>
            <a:r>
              <a:rPr lang="en-US" altLang="en-US" dirty="0" err="1"/>
              <a:t>piloté</a:t>
            </a:r>
            <a:r>
              <a:rPr lang="en-US" altLang="en-US" dirty="0"/>
              <a:t> par le </a:t>
            </a:r>
            <a:r>
              <a:rPr lang="en-US" altLang="en-US" dirty="0" err="1"/>
              <a:t>sanctuaire</a:t>
            </a:r>
            <a:r>
              <a:rPr lang="en-US" altLang="en-US" dirty="0"/>
              <a:t> Agoa, qui </a:t>
            </a:r>
            <a:r>
              <a:rPr lang="en-US" altLang="en-US" dirty="0" err="1"/>
              <a:t>travaillera</a:t>
            </a:r>
            <a:r>
              <a:rPr lang="en-US" altLang="en-US" dirty="0"/>
              <a:t> </a:t>
            </a:r>
            <a:r>
              <a:rPr lang="en-US" altLang="en-US" dirty="0" err="1"/>
              <a:t>en</a:t>
            </a:r>
            <a:r>
              <a:rPr lang="en-US" altLang="en-US" dirty="0"/>
              <a:t> </a:t>
            </a:r>
            <a:r>
              <a:rPr lang="en-US" altLang="en-US" dirty="0" err="1"/>
              <a:t>étroite</a:t>
            </a:r>
            <a:r>
              <a:rPr lang="en-US" altLang="en-US" dirty="0"/>
              <a:t> collaboration avec le CAR SPAW, et sera co-</a:t>
            </a:r>
            <a:r>
              <a:rPr lang="en-US" altLang="en-US" dirty="0" err="1"/>
              <a:t>financé</a:t>
            </a:r>
            <a:r>
              <a:rPr lang="en-US" altLang="en-US" dirty="0"/>
              <a:t> par les fonds </a:t>
            </a:r>
            <a:r>
              <a:rPr lang="en-US" altLang="en-US" dirty="0" err="1"/>
              <a:t>européens</a:t>
            </a:r>
            <a:r>
              <a:rPr lang="en-US" altLang="en-US" dirty="0"/>
              <a:t> INTERREG.</a:t>
            </a:r>
          </a:p>
          <a:p>
            <a:pPr eaLnBrk="1" hangingPunct="1">
              <a:spcBef>
                <a:spcPct val="0"/>
              </a:spcBef>
            </a:pPr>
            <a:r>
              <a:rPr lang="en-US" altLang="en-US" dirty="0"/>
              <a:t>Le </a:t>
            </a:r>
            <a:r>
              <a:rPr lang="en-US" altLang="en-US" dirty="0" err="1"/>
              <a:t>projet</a:t>
            </a:r>
            <a:r>
              <a:rPr lang="en-US" altLang="en-US" dirty="0"/>
              <a:t> se </a:t>
            </a:r>
            <a:r>
              <a:rPr lang="en-US" altLang="en-US" dirty="0" err="1"/>
              <a:t>concentre</a:t>
            </a:r>
            <a:r>
              <a:rPr lang="en-US" altLang="en-US" dirty="0"/>
              <a:t> sur les petites Antilles, </a:t>
            </a:r>
            <a:r>
              <a:rPr lang="en-US" altLang="en-US" dirty="0" err="1"/>
              <a:t>où</a:t>
            </a:r>
            <a:r>
              <a:rPr lang="en-US" altLang="en-US" dirty="0"/>
              <a:t> le manque de </a:t>
            </a:r>
            <a:r>
              <a:rPr lang="en-US" altLang="en-US" dirty="0" err="1"/>
              <a:t>données</a:t>
            </a:r>
            <a:r>
              <a:rPr lang="en-US" altLang="en-US" dirty="0"/>
              <a:t> </a:t>
            </a:r>
            <a:r>
              <a:rPr lang="en-US" altLang="en-US" dirty="0" err="1"/>
              <a:t>est</a:t>
            </a:r>
            <a:r>
              <a:rPr lang="en-US" altLang="en-US" dirty="0"/>
              <a:t> </a:t>
            </a:r>
            <a:r>
              <a:rPr lang="en-US" altLang="en-US" dirty="0" err="1"/>
              <a:t>particulièrement</a:t>
            </a:r>
            <a:r>
              <a:rPr lang="en-US" altLang="en-US" dirty="0"/>
              <a:t> important.</a:t>
            </a:r>
          </a:p>
          <a:p>
            <a:pPr eaLnBrk="1" hangingPunct="1">
              <a:spcBef>
                <a:spcPct val="0"/>
              </a:spcBef>
            </a:pPr>
            <a:endParaRPr lang="en-US" altLang="en-US" dirty="0"/>
          </a:p>
          <a:p>
            <a:pPr eaLnBrk="1" hangingPunct="1">
              <a:spcBef>
                <a:spcPct val="0"/>
              </a:spcBef>
            </a:pPr>
            <a:r>
              <a:rPr lang="en-US" altLang="en-US" dirty="0"/>
              <a:t>Le </a:t>
            </a:r>
            <a:r>
              <a:rPr lang="en-US" altLang="en-US" dirty="0" err="1"/>
              <a:t>projet</a:t>
            </a:r>
            <a:r>
              <a:rPr lang="en-US" altLang="en-US" dirty="0"/>
              <a:t> </a:t>
            </a:r>
            <a:r>
              <a:rPr lang="en-US" altLang="en-US" dirty="0" err="1"/>
              <a:t>est</a:t>
            </a:r>
            <a:r>
              <a:rPr lang="en-US" altLang="en-US" dirty="0"/>
              <a:t> </a:t>
            </a:r>
            <a:r>
              <a:rPr lang="en-US" altLang="en-US" dirty="0" err="1"/>
              <a:t>organisé</a:t>
            </a:r>
            <a:r>
              <a:rPr lang="en-US" altLang="en-US" dirty="0"/>
              <a:t> </a:t>
            </a:r>
            <a:r>
              <a:rPr lang="en-US" altLang="en-US" dirty="0" err="1"/>
              <a:t>en</a:t>
            </a:r>
            <a:r>
              <a:rPr lang="en-US" altLang="en-US" dirty="0"/>
              <a:t> 2 phases et 4 volets:</a:t>
            </a:r>
          </a:p>
          <a:p>
            <a:pPr eaLnBrk="1" hangingPunct="1">
              <a:spcBef>
                <a:spcPct val="0"/>
              </a:spcBef>
            </a:pPr>
            <a:r>
              <a:rPr lang="en-US" altLang="en-US" dirty="0"/>
              <a:t>- la première </a:t>
            </a:r>
            <a:r>
              <a:rPr lang="en-US" altLang="en-US" dirty="0" err="1"/>
              <a:t>est</a:t>
            </a:r>
            <a:r>
              <a:rPr lang="en-US" altLang="en-US" dirty="0"/>
              <a:t> prevue sur 2023, </a:t>
            </a:r>
            <a:r>
              <a:rPr lang="en-US" altLang="en-US" dirty="0" err="1"/>
              <a:t>elle</a:t>
            </a:r>
            <a:r>
              <a:rPr lang="en-US" altLang="en-US" dirty="0"/>
              <a:t> </a:t>
            </a:r>
            <a:r>
              <a:rPr lang="en-US" altLang="en-US" dirty="0" err="1"/>
              <a:t>va</a:t>
            </a:r>
            <a:r>
              <a:rPr lang="en-US" altLang="en-US" dirty="0"/>
              <a:t> </a:t>
            </a:r>
            <a:r>
              <a:rPr lang="en-US" altLang="en-US" dirty="0" err="1"/>
              <a:t>consister</a:t>
            </a:r>
            <a:r>
              <a:rPr lang="en-US" altLang="en-US" dirty="0"/>
              <a:t> </a:t>
            </a:r>
            <a:r>
              <a:rPr lang="en-US" altLang="en-US" dirty="0" err="1"/>
              <a:t>en</a:t>
            </a:r>
            <a:r>
              <a:rPr lang="en-US" altLang="en-US" dirty="0"/>
              <a:t> le </a:t>
            </a:r>
            <a:r>
              <a:rPr lang="en-US" altLang="en-US" dirty="0" err="1"/>
              <a:t>développement</a:t>
            </a:r>
            <a:r>
              <a:rPr lang="en-US" altLang="en-US" dirty="0"/>
              <a:t> des collaborations, </a:t>
            </a:r>
            <a:r>
              <a:rPr lang="en-US" altLang="en-US" dirty="0" err="1"/>
              <a:t>une</a:t>
            </a:r>
            <a:r>
              <a:rPr lang="en-US" altLang="en-US" dirty="0"/>
              <a:t> </a:t>
            </a:r>
            <a:r>
              <a:rPr lang="en-US" altLang="en-US" dirty="0" err="1"/>
              <a:t>synthèse</a:t>
            </a:r>
            <a:r>
              <a:rPr lang="en-US" altLang="en-US" dirty="0"/>
              <a:t> des </a:t>
            </a:r>
            <a:r>
              <a:rPr lang="en-US" altLang="en-US" dirty="0" err="1"/>
              <a:t>données</a:t>
            </a:r>
            <a:r>
              <a:rPr lang="en-US" altLang="en-US" dirty="0"/>
              <a:t> </a:t>
            </a:r>
            <a:r>
              <a:rPr lang="en-US" altLang="en-US" dirty="0" err="1"/>
              <a:t>existantes</a:t>
            </a:r>
            <a:r>
              <a:rPr lang="en-US" altLang="en-US" dirty="0"/>
              <a:t>, et la definition des protocols pour la phase 2.</a:t>
            </a:r>
          </a:p>
          <a:p>
            <a:pPr eaLnBrk="1" hangingPunct="1">
              <a:spcBef>
                <a:spcPct val="0"/>
              </a:spcBef>
            </a:pPr>
            <a:r>
              <a:rPr lang="en-US" altLang="en-US" dirty="0"/>
              <a:t>- La </a:t>
            </a:r>
            <a:r>
              <a:rPr lang="en-US" altLang="en-US" dirty="0" err="1"/>
              <a:t>seconde</a:t>
            </a:r>
            <a:r>
              <a:rPr lang="en-US" altLang="en-US" dirty="0"/>
              <a:t> </a:t>
            </a:r>
            <a:r>
              <a:rPr lang="en-US" altLang="en-US" dirty="0" err="1"/>
              <a:t>est</a:t>
            </a:r>
            <a:r>
              <a:rPr lang="en-US" altLang="en-US" dirty="0"/>
              <a:t> prevue sur 4 </a:t>
            </a:r>
            <a:r>
              <a:rPr lang="en-US" altLang="en-US" dirty="0" err="1"/>
              <a:t>ans</a:t>
            </a:r>
            <a:r>
              <a:rPr lang="en-US" altLang="en-US" dirty="0"/>
              <a:t>, de 2024 à 2028. Il </a:t>
            </a:r>
            <a:r>
              <a:rPr lang="en-US" altLang="en-US" dirty="0" err="1"/>
              <a:t>s’agira</a:t>
            </a:r>
            <a:r>
              <a:rPr lang="en-US" altLang="en-US" dirty="0"/>
              <a:t> de la mise </a:t>
            </a:r>
            <a:r>
              <a:rPr lang="en-US" altLang="en-US" dirty="0" err="1"/>
              <a:t>en</a:t>
            </a:r>
            <a:r>
              <a:rPr lang="en-US" altLang="en-US" dirty="0"/>
              <a:t> oeuvre des protocols </a:t>
            </a:r>
            <a:r>
              <a:rPr lang="en-US" altLang="en-US" dirty="0" err="1"/>
              <a:t>définis</a:t>
            </a:r>
            <a:r>
              <a:rPr lang="en-US" altLang="en-US" dirty="0"/>
              <a:t> </a:t>
            </a:r>
            <a:r>
              <a:rPr lang="en-US" altLang="en-US" dirty="0" err="1"/>
              <a:t>en</a:t>
            </a:r>
            <a:r>
              <a:rPr lang="en-US" altLang="en-US" dirty="0"/>
              <a:t> phase 1, avec les </a:t>
            </a:r>
            <a:r>
              <a:rPr lang="en-US" altLang="en-US" dirty="0" err="1"/>
              <a:t>partenaires</a:t>
            </a:r>
            <a:r>
              <a:rPr lang="en-US" altLang="en-US" dirty="0"/>
              <a:t> identifies </a:t>
            </a:r>
            <a:r>
              <a:rPr lang="en-US" altLang="en-US" dirty="0" err="1"/>
              <a:t>en</a:t>
            </a:r>
            <a:r>
              <a:rPr lang="en-US" altLang="en-US" dirty="0"/>
              <a:t> phase 1.</a:t>
            </a:r>
          </a:p>
          <a:p>
            <a:pPr eaLnBrk="1" hangingPunct="1">
              <a:spcBef>
                <a:spcPct val="0"/>
              </a:spcBef>
            </a:pPr>
            <a:endParaRPr lang="en-US" altLang="en-US" dirty="0"/>
          </a:p>
          <a:p>
            <a:pPr eaLnBrk="1" hangingPunct="1">
              <a:spcBef>
                <a:spcPct val="0"/>
              </a:spcBef>
            </a:pPr>
            <a:r>
              <a:rPr lang="en-US" altLang="en-US" dirty="0"/>
              <a:t>Les 4 volets </a:t>
            </a:r>
            <a:r>
              <a:rPr lang="en-US" altLang="en-US" dirty="0" err="1"/>
              <a:t>sont</a:t>
            </a:r>
            <a:r>
              <a:rPr lang="en-US" altLang="en-US" dirty="0"/>
              <a:t> les </a:t>
            </a:r>
            <a:r>
              <a:rPr lang="en-US" altLang="en-US" dirty="0" err="1"/>
              <a:t>suivants</a:t>
            </a:r>
            <a:r>
              <a:rPr lang="en-US" altLang="en-US" dirty="0"/>
              <a:t>: </a:t>
            </a:r>
          </a:p>
          <a:p>
            <a:pPr eaLnBrk="1" hangingPunct="1">
              <a:spcBef>
                <a:spcPct val="0"/>
              </a:spcBef>
            </a:pPr>
            <a:r>
              <a:rPr lang="en-US" altLang="en-US" dirty="0"/>
              <a:t>- </a:t>
            </a:r>
            <a:r>
              <a:rPr lang="en-US" altLang="en-US" dirty="0" err="1"/>
              <a:t>Evaluer</a:t>
            </a:r>
            <a:r>
              <a:rPr lang="en-US" altLang="en-US" dirty="0"/>
              <a:t> les interactions entre les </a:t>
            </a:r>
            <a:r>
              <a:rPr lang="en-US" altLang="en-US" dirty="0" err="1"/>
              <a:t>pêcheries</a:t>
            </a:r>
            <a:r>
              <a:rPr lang="en-US" altLang="en-US" dirty="0"/>
              <a:t> de la </a:t>
            </a:r>
            <a:r>
              <a:rPr lang="en-US" altLang="en-US" dirty="0" err="1"/>
              <a:t>caraïbe</a:t>
            </a:r>
            <a:r>
              <a:rPr lang="en-US" altLang="en-US" dirty="0"/>
              <a:t> et la </a:t>
            </a:r>
            <a:r>
              <a:rPr lang="en-US" altLang="en-US" dirty="0" err="1"/>
              <a:t>mégafaune</a:t>
            </a:r>
            <a:r>
              <a:rPr lang="en-US" altLang="en-US" dirty="0"/>
              <a:t> marine</a:t>
            </a:r>
          </a:p>
          <a:p>
            <a:pPr eaLnBrk="1" hangingPunct="1">
              <a:spcBef>
                <a:spcPct val="0"/>
              </a:spcBef>
            </a:pPr>
            <a:r>
              <a:rPr lang="en-US" altLang="en-US" dirty="0"/>
              <a:t>- </a:t>
            </a:r>
            <a:r>
              <a:rPr lang="en-US" altLang="en-US" dirty="0" err="1"/>
              <a:t>Renforcer</a:t>
            </a:r>
            <a:r>
              <a:rPr lang="en-US" altLang="en-US" dirty="0"/>
              <a:t> les reseaux de </a:t>
            </a:r>
            <a:r>
              <a:rPr lang="en-US" altLang="en-US" dirty="0" err="1"/>
              <a:t>suivi</a:t>
            </a:r>
            <a:r>
              <a:rPr lang="en-US" altLang="en-US" dirty="0"/>
              <a:t> des </a:t>
            </a:r>
            <a:r>
              <a:rPr lang="en-US" altLang="en-US" dirty="0" err="1"/>
              <a:t>échouages</a:t>
            </a:r>
            <a:r>
              <a:rPr lang="en-US" altLang="en-US" dirty="0"/>
              <a:t> de </a:t>
            </a:r>
            <a:r>
              <a:rPr lang="en-US" altLang="en-US" dirty="0" err="1"/>
              <a:t>mammifères</a:t>
            </a:r>
            <a:r>
              <a:rPr lang="en-US" altLang="en-US" dirty="0"/>
              <a:t> </a:t>
            </a:r>
            <a:r>
              <a:rPr lang="en-US" altLang="en-US" dirty="0" err="1"/>
              <a:t>marins</a:t>
            </a:r>
            <a:r>
              <a:rPr lang="en-US" altLang="en-US" dirty="0"/>
              <a:t> et de </a:t>
            </a:r>
            <a:r>
              <a:rPr lang="en-US" altLang="en-US" dirty="0" err="1"/>
              <a:t>tortues</a:t>
            </a:r>
            <a:r>
              <a:rPr lang="en-US" altLang="en-US" dirty="0"/>
              <a:t> marines</a:t>
            </a:r>
          </a:p>
          <a:p>
            <a:pPr eaLnBrk="1" hangingPunct="1">
              <a:spcBef>
                <a:spcPct val="0"/>
              </a:spcBef>
            </a:pPr>
            <a:r>
              <a:rPr lang="en-US" altLang="en-US" dirty="0"/>
              <a:t>- </a:t>
            </a:r>
            <a:r>
              <a:rPr lang="en-US" altLang="en-US" dirty="0" err="1"/>
              <a:t>Sensibiliser</a:t>
            </a:r>
            <a:r>
              <a:rPr lang="en-US" altLang="en-US" dirty="0"/>
              <a:t> les </a:t>
            </a:r>
            <a:r>
              <a:rPr lang="en-US" altLang="en-US" dirty="0" err="1"/>
              <a:t>jeunes</a:t>
            </a:r>
            <a:r>
              <a:rPr lang="en-US" altLang="en-US" dirty="0"/>
              <a:t> </a:t>
            </a:r>
            <a:r>
              <a:rPr lang="en-US" altLang="en-US" dirty="0" err="1"/>
              <a:t>Caribéens</a:t>
            </a:r>
            <a:r>
              <a:rPr lang="en-US" altLang="en-US" dirty="0"/>
              <a:t> à la preservation de la </a:t>
            </a:r>
            <a:r>
              <a:rPr lang="en-US" altLang="en-US" dirty="0" err="1"/>
              <a:t>mégafaune</a:t>
            </a:r>
            <a:r>
              <a:rPr lang="en-US" altLang="en-US" dirty="0"/>
              <a:t> marine</a:t>
            </a:r>
          </a:p>
          <a:p>
            <a:pPr eaLnBrk="1" hangingPunct="1">
              <a:spcBef>
                <a:spcPct val="0"/>
              </a:spcBef>
            </a:pPr>
            <a:r>
              <a:rPr lang="en-US" altLang="en-US" dirty="0"/>
              <a:t>- </a:t>
            </a:r>
            <a:r>
              <a:rPr lang="en-US" altLang="en-US" dirty="0" err="1"/>
              <a:t>Renforcer</a:t>
            </a:r>
            <a:r>
              <a:rPr lang="en-US" altLang="en-US" dirty="0"/>
              <a:t> les </a:t>
            </a:r>
            <a:r>
              <a:rPr lang="en-US" altLang="en-US" dirty="0" err="1"/>
              <a:t>connaissances</a:t>
            </a:r>
            <a:r>
              <a:rPr lang="en-US" altLang="en-US" dirty="0"/>
              <a:t> sur la distribution et </a:t>
            </a:r>
            <a:r>
              <a:rPr lang="en-US" altLang="en-US" dirty="0" err="1"/>
              <a:t>l’abondance</a:t>
            </a:r>
            <a:r>
              <a:rPr lang="en-US" altLang="en-US" dirty="0"/>
              <a:t> des </a:t>
            </a:r>
            <a:r>
              <a:rPr lang="en-US" altLang="en-US" dirty="0" err="1"/>
              <a:t>espèces</a:t>
            </a:r>
            <a:r>
              <a:rPr lang="en-US" altLang="en-US" dirty="0"/>
              <a: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6148" name="Espace réservé du numéro de diapositive 3">
            <a:extLst>
              <a:ext uri="{FF2B5EF4-FFF2-40B4-BE49-F238E27FC236}">
                <a16:creationId xmlns:a16="http://schemas.microsoft.com/office/drawing/2014/main" id="{8367CB52-96B1-1D09-BF3B-D0FBEE905D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3BD024D-414A-443B-A1D2-CB41C2F55B2B}" type="slidenum">
              <a:rPr lang="en-US" altLang="fr-FR" smtClean="0"/>
              <a:pPr fontAlgn="base">
                <a:spcBef>
                  <a:spcPct val="0"/>
                </a:spcBef>
                <a:spcAft>
                  <a:spcPct val="0"/>
                </a:spcAft>
              </a:pPr>
              <a:t>11</a:t>
            </a:fld>
            <a:endParaRPr lang="en-US"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4F4FBD-A681-8C1D-63CB-8998AEAC2E2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GP"/>
          </a:p>
        </p:txBody>
      </p:sp>
      <p:sp>
        <p:nvSpPr>
          <p:cNvPr id="3" name="Sous-titre 2">
            <a:extLst>
              <a:ext uri="{FF2B5EF4-FFF2-40B4-BE49-F238E27FC236}">
                <a16:creationId xmlns:a16="http://schemas.microsoft.com/office/drawing/2014/main" id="{001E6916-FD49-E208-23A9-0585221DD9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GP"/>
          </a:p>
        </p:txBody>
      </p:sp>
      <p:sp>
        <p:nvSpPr>
          <p:cNvPr id="9" name="Espace réservé du numéro de diapositive 5">
            <a:extLst>
              <a:ext uri="{FF2B5EF4-FFF2-40B4-BE49-F238E27FC236}">
                <a16:creationId xmlns:a16="http://schemas.microsoft.com/office/drawing/2014/main" id="{5D40F92F-DA5E-4D68-89FE-39F282FC56B5}"/>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accent1"/>
                </a:solidFill>
              </a:defRPr>
            </a:lvl1pPr>
          </a:lstStyle>
          <a:p>
            <a:fld id="{344EDC7F-7F30-48DE-9EEC-133DA30BE13C}" type="slidenum">
              <a:rPr lang="fr-GP" smtClean="0"/>
              <a:pPr/>
              <a:t>‹N°›</a:t>
            </a:fld>
            <a:endParaRPr lang="fr-GP" dirty="0"/>
          </a:p>
        </p:txBody>
      </p:sp>
    </p:spTree>
    <p:extLst>
      <p:ext uri="{BB962C8B-B14F-4D97-AF65-F5344CB8AC3E}">
        <p14:creationId xmlns:p14="http://schemas.microsoft.com/office/powerpoint/2010/main" val="2520083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2B7652-5562-22F3-4768-B8344682EE71}"/>
              </a:ext>
            </a:extLst>
          </p:cNvPr>
          <p:cNvSpPr>
            <a:spLocks noGrp="1"/>
          </p:cNvSpPr>
          <p:nvPr>
            <p:ph type="title"/>
          </p:nvPr>
        </p:nvSpPr>
        <p:spPr>
          <a:xfrm>
            <a:off x="1424682" y="457200"/>
            <a:ext cx="3932237" cy="1600200"/>
          </a:xfrm>
        </p:spPr>
        <p:txBody>
          <a:bodyPr anchor="b"/>
          <a:lstStyle>
            <a:lvl1pPr>
              <a:defRPr sz="3200"/>
            </a:lvl1pPr>
          </a:lstStyle>
          <a:p>
            <a:r>
              <a:rPr lang="fr-FR" dirty="0"/>
              <a:t>Modifiez le style du titre</a:t>
            </a:r>
            <a:endParaRPr lang="fr-GP" dirty="0"/>
          </a:p>
        </p:txBody>
      </p:sp>
      <p:sp>
        <p:nvSpPr>
          <p:cNvPr id="3" name="Espace réservé pour une image  2">
            <a:extLst>
              <a:ext uri="{FF2B5EF4-FFF2-40B4-BE49-F238E27FC236}">
                <a16:creationId xmlns:a16="http://schemas.microsoft.com/office/drawing/2014/main" id="{68945F0F-12C3-9A7C-C7F6-F1FF6D7CE6B6}"/>
              </a:ext>
            </a:extLst>
          </p:cNvPr>
          <p:cNvSpPr>
            <a:spLocks noGrp="1"/>
          </p:cNvSpPr>
          <p:nvPr>
            <p:ph type="pic" idx="1"/>
          </p:nvPr>
        </p:nvSpPr>
        <p:spPr>
          <a:xfrm>
            <a:off x="5768082"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fr-GP"/>
          </a:p>
        </p:txBody>
      </p:sp>
      <p:sp>
        <p:nvSpPr>
          <p:cNvPr id="4" name="Espace réservé du texte 3">
            <a:extLst>
              <a:ext uri="{FF2B5EF4-FFF2-40B4-BE49-F238E27FC236}">
                <a16:creationId xmlns:a16="http://schemas.microsoft.com/office/drawing/2014/main" id="{EB46130B-CBC1-988E-C71A-CC6031F5010D}"/>
              </a:ext>
            </a:extLst>
          </p:cNvPr>
          <p:cNvSpPr>
            <a:spLocks noGrp="1"/>
          </p:cNvSpPr>
          <p:nvPr>
            <p:ph type="body" sz="half" idx="2"/>
          </p:nvPr>
        </p:nvSpPr>
        <p:spPr>
          <a:xfrm>
            <a:off x="1424682"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D811B5A7-55B3-9AA0-E8E0-17C8F81F2B11}"/>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6" name="ZoneTexte 5">
            <a:extLst>
              <a:ext uri="{FF2B5EF4-FFF2-40B4-BE49-F238E27FC236}">
                <a16:creationId xmlns:a16="http://schemas.microsoft.com/office/drawing/2014/main" id="{3C2EDF03-C9EA-6B2E-9AD5-3605C37C8FF5}"/>
              </a:ext>
            </a:extLst>
          </p:cNvPr>
          <p:cNvSpPr txBox="1"/>
          <p:nvPr userDrawn="1"/>
        </p:nvSpPr>
        <p:spPr>
          <a:xfrm>
            <a:off x="123092" y="1825625"/>
            <a:ext cx="1306768" cy="3716402"/>
          </a:xfrm>
          <a:prstGeom prst="rect">
            <a:avLst/>
          </a:prstGeom>
          <a:noFill/>
        </p:spPr>
        <p:txBody>
          <a:bodyPr wrap="square" rtlCol="0">
            <a:spAutoFit/>
          </a:bodyPr>
          <a:lstStyle/>
          <a:p>
            <a:pPr lvl="0">
              <a:spcAft>
                <a:spcPts val="600"/>
              </a:spcAft>
            </a:pPr>
            <a:r>
              <a:rPr lang="en-US" sz="1100" dirty="0"/>
              <a:t>The SPAW-RAC</a:t>
            </a:r>
          </a:p>
          <a:p>
            <a:pPr lvl="0">
              <a:spcAft>
                <a:spcPts val="600"/>
              </a:spcAft>
            </a:pPr>
            <a:r>
              <a:rPr lang="en-US" sz="1100" dirty="0"/>
              <a:t>Activities 2021-2022</a:t>
            </a:r>
          </a:p>
          <a:p>
            <a:pPr marL="72000" lvl="1">
              <a:spcAft>
                <a:spcPts val="300"/>
              </a:spcAft>
            </a:pPr>
            <a:r>
              <a:rPr lang="en-US" sz="1100" dirty="0">
                <a:solidFill>
                  <a:schemeClr val="tx2"/>
                </a:solidFill>
              </a:rPr>
              <a:t>Program coordination</a:t>
            </a:r>
          </a:p>
          <a:p>
            <a:pPr marL="72000" lvl="1">
              <a:spcAft>
                <a:spcPts val="300"/>
              </a:spcAft>
            </a:pPr>
            <a:r>
              <a:rPr lang="en-US" sz="1100" dirty="0">
                <a:solidFill>
                  <a:schemeClr val="tx2"/>
                </a:solidFill>
              </a:rPr>
              <a:t>MPAs</a:t>
            </a:r>
          </a:p>
          <a:p>
            <a:pPr marL="72000" lvl="1">
              <a:spcAft>
                <a:spcPts val="300"/>
              </a:spcAft>
            </a:pPr>
            <a:r>
              <a:rPr lang="en-US" sz="1100" dirty="0">
                <a:solidFill>
                  <a:schemeClr val="tx2"/>
                </a:solidFill>
              </a:rPr>
              <a:t>Guidelines</a:t>
            </a:r>
          </a:p>
          <a:p>
            <a:pPr marL="72000" lvl="1">
              <a:spcAft>
                <a:spcPts val="300"/>
              </a:spcAft>
            </a:pPr>
            <a:r>
              <a:rPr lang="en-US" sz="1100" dirty="0">
                <a:solidFill>
                  <a:schemeClr val="tx2"/>
                </a:solidFill>
              </a:rPr>
              <a:t>Species</a:t>
            </a:r>
          </a:p>
          <a:p>
            <a:pPr marL="72000" lvl="1">
              <a:spcAft>
                <a:spcPts val="300"/>
              </a:spcAft>
            </a:pPr>
            <a:r>
              <a:rPr lang="en-US" sz="1100" dirty="0">
                <a:solidFill>
                  <a:schemeClr val="tx2"/>
                </a:solidFill>
              </a:rPr>
              <a:t>Ecosystems</a:t>
            </a:r>
          </a:p>
          <a:p>
            <a:pPr lvl="0">
              <a:spcAft>
                <a:spcPts val="600"/>
              </a:spcAft>
            </a:pPr>
            <a:r>
              <a:rPr lang="en-US" sz="1100" dirty="0"/>
              <a:t>2023-2028 Strategy</a:t>
            </a:r>
          </a:p>
          <a:p>
            <a:pPr marL="72000" lvl="1" algn="l" defTabSz="914400" rtl="0" eaLnBrk="1" latinLnBrk="0" hangingPunct="1">
              <a:spcAft>
                <a:spcPts val="300"/>
              </a:spcAft>
            </a:pPr>
            <a:r>
              <a:rPr lang="en-US" sz="1100" kern="1200" dirty="0">
                <a:solidFill>
                  <a:schemeClr val="tx2"/>
                </a:solidFill>
                <a:latin typeface="+mn-lt"/>
                <a:ea typeface="+mn-ea"/>
                <a:cs typeface="+mn-cs"/>
              </a:rPr>
              <a:t>Context</a:t>
            </a:r>
          </a:p>
          <a:p>
            <a:pPr marL="72000" lvl="1" algn="l" defTabSz="914400" rtl="0" eaLnBrk="1" latinLnBrk="0" hangingPunct="1">
              <a:spcAft>
                <a:spcPts val="300"/>
              </a:spcAft>
            </a:pPr>
            <a:r>
              <a:rPr lang="en-US" sz="1100" kern="1200" dirty="0">
                <a:solidFill>
                  <a:schemeClr val="tx2"/>
                </a:solidFill>
                <a:latin typeface="+mn-lt"/>
                <a:ea typeface="+mn-ea"/>
                <a:cs typeface="+mn-cs"/>
              </a:rPr>
              <a:t>Vision and missions</a:t>
            </a:r>
          </a:p>
          <a:p>
            <a:pPr marL="72000" lvl="1" algn="l" defTabSz="914400" rtl="0" eaLnBrk="1" latinLnBrk="0" hangingPunct="1">
              <a:spcAft>
                <a:spcPts val="300"/>
              </a:spcAft>
            </a:pPr>
            <a:r>
              <a:rPr lang="en-US" sz="1100" kern="1200" dirty="0">
                <a:solidFill>
                  <a:schemeClr val="tx2"/>
                </a:solidFill>
                <a:latin typeface="+mn-lt"/>
                <a:ea typeface="+mn-ea"/>
                <a:cs typeface="+mn-cs"/>
              </a:rPr>
              <a:t>Key success factors</a:t>
            </a:r>
          </a:p>
          <a:p>
            <a:pPr marL="72000" lvl="1" algn="l" defTabSz="914400" rtl="0" eaLnBrk="1" latinLnBrk="0" hangingPunct="1">
              <a:spcAft>
                <a:spcPts val="300"/>
              </a:spcAft>
            </a:pPr>
            <a:r>
              <a:rPr lang="en-US" sz="1100" kern="1200" dirty="0">
                <a:solidFill>
                  <a:schemeClr val="tx2"/>
                </a:solidFill>
                <a:latin typeface="+mn-lt"/>
                <a:ea typeface="+mn-ea"/>
                <a:cs typeface="+mn-cs"/>
              </a:rPr>
              <a:t>Action plan</a:t>
            </a:r>
          </a:p>
          <a:p>
            <a:pPr lvl="0">
              <a:spcAft>
                <a:spcPts val="600"/>
              </a:spcAft>
            </a:pPr>
            <a:r>
              <a:rPr lang="en-US" sz="1100" dirty="0"/>
              <a:t>Budget</a:t>
            </a:r>
          </a:p>
        </p:txBody>
      </p:sp>
    </p:spTree>
    <p:extLst>
      <p:ext uri="{BB962C8B-B14F-4D97-AF65-F5344CB8AC3E}">
        <p14:creationId xmlns:p14="http://schemas.microsoft.com/office/powerpoint/2010/main" val="2197157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48D505-067A-EED0-ACBE-38F917A917B7}"/>
              </a:ext>
            </a:extLst>
          </p:cNvPr>
          <p:cNvSpPr>
            <a:spLocks noGrp="1"/>
          </p:cNvSpPr>
          <p:nvPr>
            <p:ph type="title"/>
          </p:nvPr>
        </p:nvSpPr>
        <p:spPr/>
        <p:txBody>
          <a:bodyPr/>
          <a:lstStyle/>
          <a:p>
            <a:r>
              <a:rPr lang="fr-FR"/>
              <a:t>Modifiez le style du titre</a:t>
            </a:r>
            <a:endParaRPr lang="fr-GP"/>
          </a:p>
        </p:txBody>
      </p:sp>
      <p:sp>
        <p:nvSpPr>
          <p:cNvPr id="3" name="Espace réservé du texte vertical 2">
            <a:extLst>
              <a:ext uri="{FF2B5EF4-FFF2-40B4-BE49-F238E27FC236}">
                <a16:creationId xmlns:a16="http://schemas.microsoft.com/office/drawing/2014/main" id="{4557328E-2310-DD56-9B69-3FAB9EE5000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9" name="Espace réservé du numéro de diapositive 5">
            <a:extLst>
              <a:ext uri="{FF2B5EF4-FFF2-40B4-BE49-F238E27FC236}">
                <a16:creationId xmlns:a16="http://schemas.microsoft.com/office/drawing/2014/main" id="{54DDD04E-CE6F-D5AF-9211-8FE7E4AF938C}"/>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4" name="ZoneTexte 3">
            <a:extLst>
              <a:ext uri="{FF2B5EF4-FFF2-40B4-BE49-F238E27FC236}">
                <a16:creationId xmlns:a16="http://schemas.microsoft.com/office/drawing/2014/main" id="{87C4EC11-7933-BAAC-117C-F87455DF0CD6}"/>
              </a:ext>
            </a:extLst>
          </p:cNvPr>
          <p:cNvSpPr txBox="1"/>
          <p:nvPr userDrawn="1"/>
        </p:nvSpPr>
        <p:spPr>
          <a:xfrm>
            <a:off x="173712" y="1687125"/>
            <a:ext cx="933269" cy="276999"/>
          </a:xfrm>
          <a:prstGeom prst="rect">
            <a:avLst/>
          </a:prstGeom>
          <a:noFill/>
        </p:spPr>
        <p:txBody>
          <a:bodyPr wrap="none" rtlCol="0">
            <a:spAutoFit/>
          </a:bodyPr>
          <a:lstStyle/>
          <a:p>
            <a:r>
              <a:rPr lang="fr-FR" sz="1200" dirty="0"/>
              <a:t>Sommaire</a:t>
            </a:r>
            <a:endParaRPr lang="fr-GP" sz="1200" dirty="0"/>
          </a:p>
        </p:txBody>
      </p:sp>
    </p:spTree>
    <p:extLst>
      <p:ext uri="{BB962C8B-B14F-4D97-AF65-F5344CB8AC3E}">
        <p14:creationId xmlns:p14="http://schemas.microsoft.com/office/powerpoint/2010/main" val="1886184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8B058F2-E21C-AEA9-8BB3-D9A4358B4778}"/>
              </a:ext>
            </a:extLst>
          </p:cNvPr>
          <p:cNvSpPr>
            <a:spLocks noGrp="1"/>
          </p:cNvSpPr>
          <p:nvPr>
            <p:ph type="title" orient="vert"/>
          </p:nvPr>
        </p:nvSpPr>
        <p:spPr>
          <a:xfrm>
            <a:off x="9202698" y="365125"/>
            <a:ext cx="2628900" cy="5811838"/>
          </a:xfrm>
        </p:spPr>
        <p:txBody>
          <a:bodyPr vert="eaVert"/>
          <a:lstStyle/>
          <a:p>
            <a:r>
              <a:rPr lang="fr-FR"/>
              <a:t>Modifiez le style du titre</a:t>
            </a:r>
            <a:endParaRPr lang="fr-GP"/>
          </a:p>
        </p:txBody>
      </p:sp>
      <p:sp>
        <p:nvSpPr>
          <p:cNvPr id="3" name="Espace réservé du texte vertical 2">
            <a:extLst>
              <a:ext uri="{FF2B5EF4-FFF2-40B4-BE49-F238E27FC236}">
                <a16:creationId xmlns:a16="http://schemas.microsoft.com/office/drawing/2014/main" id="{61180698-6AC1-2A81-6706-1BDB255EAFD2}"/>
              </a:ext>
            </a:extLst>
          </p:cNvPr>
          <p:cNvSpPr>
            <a:spLocks noGrp="1"/>
          </p:cNvSpPr>
          <p:nvPr>
            <p:ph type="body" orient="vert" idx="1"/>
          </p:nvPr>
        </p:nvSpPr>
        <p:spPr>
          <a:xfrm>
            <a:off x="1315998"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9" name="Espace réservé du numéro de diapositive 5">
            <a:extLst>
              <a:ext uri="{FF2B5EF4-FFF2-40B4-BE49-F238E27FC236}">
                <a16:creationId xmlns:a16="http://schemas.microsoft.com/office/drawing/2014/main" id="{D83F5EA9-0EFF-93D6-9B44-B6C826267A20}"/>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Tree>
    <p:extLst>
      <p:ext uri="{BB962C8B-B14F-4D97-AF65-F5344CB8AC3E}">
        <p14:creationId xmlns:p14="http://schemas.microsoft.com/office/powerpoint/2010/main" val="4190427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gradFill>
          <a:gsLst>
            <a:gs pos="0">
              <a:schemeClr val="accent1">
                <a:lumMod val="5000"/>
                <a:lumOff val="95000"/>
              </a:schemeClr>
            </a:gs>
            <a:gs pos="100000">
              <a:schemeClr val="bg2">
                <a:lumMod val="90000"/>
              </a:schemeClr>
            </a:gs>
          </a:gsLst>
          <a:lin ang="5400000" scaled="1"/>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3BED12-0EE6-DA39-29FA-5429E6927791}"/>
              </a:ext>
            </a:extLst>
          </p:cNvPr>
          <p:cNvSpPr/>
          <p:nvPr userDrawn="1"/>
        </p:nvSpPr>
        <p:spPr>
          <a:xfrm>
            <a:off x="0" y="0"/>
            <a:ext cx="152400" cy="6858000"/>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GP"/>
          </a:p>
        </p:txBody>
      </p:sp>
      <p:sp>
        <p:nvSpPr>
          <p:cNvPr id="2" name="Titre 1">
            <a:extLst>
              <a:ext uri="{FF2B5EF4-FFF2-40B4-BE49-F238E27FC236}">
                <a16:creationId xmlns:a16="http://schemas.microsoft.com/office/drawing/2014/main" id="{F8CE6187-6D9D-03BF-78AB-CE7256D6E75F}"/>
              </a:ext>
            </a:extLst>
          </p:cNvPr>
          <p:cNvSpPr>
            <a:spLocks noGrp="1"/>
          </p:cNvSpPr>
          <p:nvPr>
            <p:ph type="title"/>
          </p:nvPr>
        </p:nvSpPr>
        <p:spPr>
          <a:xfrm>
            <a:off x="1397000" y="365125"/>
            <a:ext cx="9803004" cy="1325563"/>
          </a:xfrm>
        </p:spPr>
        <p:txBody>
          <a:bodyPr/>
          <a:lstStyle/>
          <a:p>
            <a:r>
              <a:rPr lang="fr-FR"/>
              <a:t>Modifiez le style du titre</a:t>
            </a:r>
            <a:endParaRPr lang="fr-GP"/>
          </a:p>
        </p:txBody>
      </p:sp>
      <p:sp>
        <p:nvSpPr>
          <p:cNvPr id="3" name="Espace réservé du contenu 2">
            <a:extLst>
              <a:ext uri="{FF2B5EF4-FFF2-40B4-BE49-F238E27FC236}">
                <a16:creationId xmlns:a16="http://schemas.microsoft.com/office/drawing/2014/main" id="{74B6C28A-956C-431C-61BD-BAABF1847586}"/>
              </a:ext>
            </a:extLst>
          </p:cNvPr>
          <p:cNvSpPr>
            <a:spLocks noGrp="1"/>
          </p:cNvSpPr>
          <p:nvPr>
            <p:ph idx="1"/>
          </p:nvPr>
        </p:nvSpPr>
        <p:spPr>
          <a:xfrm>
            <a:off x="1397000" y="1825625"/>
            <a:ext cx="9803004"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24" name="Espace réservé du numéro de diapositive 5">
            <a:extLst>
              <a:ext uri="{FF2B5EF4-FFF2-40B4-BE49-F238E27FC236}">
                <a16:creationId xmlns:a16="http://schemas.microsoft.com/office/drawing/2014/main" id="{A82EAB84-088A-F836-FD0F-3BEF1B1869DF}"/>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Tree>
    <p:extLst>
      <p:ext uri="{BB962C8B-B14F-4D97-AF65-F5344CB8AC3E}">
        <p14:creationId xmlns:p14="http://schemas.microsoft.com/office/powerpoint/2010/main" val="21015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re et contenu">
    <p:bg>
      <p:bgPr>
        <a:gradFill>
          <a:gsLst>
            <a:gs pos="0">
              <a:schemeClr val="accent1">
                <a:lumMod val="5000"/>
                <a:lumOff val="95000"/>
              </a:schemeClr>
            </a:gs>
            <a:gs pos="100000">
              <a:schemeClr val="bg2">
                <a:lumMod val="90000"/>
              </a:schemeClr>
            </a:gs>
          </a:gsLst>
          <a:lin ang="5400000" scaled="1"/>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A3BED12-0EE6-DA39-29FA-5429E6927791}"/>
              </a:ext>
            </a:extLst>
          </p:cNvPr>
          <p:cNvSpPr/>
          <p:nvPr userDrawn="1"/>
        </p:nvSpPr>
        <p:spPr>
          <a:xfrm>
            <a:off x="0" y="0"/>
            <a:ext cx="152400" cy="6858000"/>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GP"/>
          </a:p>
        </p:txBody>
      </p:sp>
      <p:sp>
        <p:nvSpPr>
          <p:cNvPr id="2" name="Titre 1">
            <a:extLst>
              <a:ext uri="{FF2B5EF4-FFF2-40B4-BE49-F238E27FC236}">
                <a16:creationId xmlns:a16="http://schemas.microsoft.com/office/drawing/2014/main" id="{F8CE6187-6D9D-03BF-78AB-CE7256D6E75F}"/>
              </a:ext>
            </a:extLst>
          </p:cNvPr>
          <p:cNvSpPr>
            <a:spLocks noGrp="1"/>
          </p:cNvSpPr>
          <p:nvPr>
            <p:ph type="title"/>
          </p:nvPr>
        </p:nvSpPr>
        <p:spPr>
          <a:xfrm>
            <a:off x="1397000" y="83775"/>
            <a:ext cx="9803004" cy="1325563"/>
          </a:xfrm>
        </p:spPr>
        <p:txBody>
          <a:bodyPr/>
          <a:lstStyle/>
          <a:p>
            <a:r>
              <a:rPr lang="fr-FR"/>
              <a:t>Modifiez le style du titre</a:t>
            </a:r>
            <a:endParaRPr lang="fr-GP"/>
          </a:p>
        </p:txBody>
      </p:sp>
      <p:sp>
        <p:nvSpPr>
          <p:cNvPr id="3" name="Espace réservé du contenu 2">
            <a:extLst>
              <a:ext uri="{FF2B5EF4-FFF2-40B4-BE49-F238E27FC236}">
                <a16:creationId xmlns:a16="http://schemas.microsoft.com/office/drawing/2014/main" id="{74B6C28A-956C-431C-61BD-BAABF1847586}"/>
              </a:ext>
            </a:extLst>
          </p:cNvPr>
          <p:cNvSpPr>
            <a:spLocks noGrp="1"/>
          </p:cNvSpPr>
          <p:nvPr>
            <p:ph idx="1"/>
          </p:nvPr>
        </p:nvSpPr>
        <p:spPr>
          <a:xfrm>
            <a:off x="1397000" y="1825625"/>
            <a:ext cx="9803004"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24" name="Espace réservé du numéro de diapositive 5">
            <a:extLst>
              <a:ext uri="{FF2B5EF4-FFF2-40B4-BE49-F238E27FC236}">
                <a16:creationId xmlns:a16="http://schemas.microsoft.com/office/drawing/2014/main" id="{A82EAB84-088A-F836-FD0F-3BEF1B1869DF}"/>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4" name="ZoneTexte 3">
            <a:extLst>
              <a:ext uri="{FF2B5EF4-FFF2-40B4-BE49-F238E27FC236}">
                <a16:creationId xmlns:a16="http://schemas.microsoft.com/office/drawing/2014/main" id="{7E4C1509-E1C3-E196-D033-84E1CE2EE33F}"/>
              </a:ext>
            </a:extLst>
          </p:cNvPr>
          <p:cNvSpPr txBox="1"/>
          <p:nvPr userDrawn="1"/>
        </p:nvSpPr>
        <p:spPr>
          <a:xfrm>
            <a:off x="123092" y="1825625"/>
            <a:ext cx="1306768" cy="3716402"/>
          </a:xfrm>
          <a:prstGeom prst="rect">
            <a:avLst/>
          </a:prstGeom>
          <a:noFill/>
        </p:spPr>
        <p:txBody>
          <a:bodyPr wrap="square" rtlCol="0">
            <a:spAutoFit/>
          </a:bodyPr>
          <a:lstStyle/>
          <a:p>
            <a:pPr lvl="0">
              <a:spcAft>
                <a:spcPts val="600"/>
              </a:spcAft>
            </a:pPr>
            <a:r>
              <a:rPr lang="en-US" sz="1100" dirty="0"/>
              <a:t>The SPAW-RAC</a:t>
            </a:r>
          </a:p>
          <a:p>
            <a:pPr lvl="0">
              <a:spcAft>
                <a:spcPts val="600"/>
              </a:spcAft>
            </a:pPr>
            <a:r>
              <a:rPr lang="en-US" sz="1100" dirty="0"/>
              <a:t>Activities 2021-2022</a:t>
            </a:r>
          </a:p>
          <a:p>
            <a:pPr marL="72000" lvl="1">
              <a:spcAft>
                <a:spcPts val="300"/>
              </a:spcAft>
            </a:pPr>
            <a:r>
              <a:rPr lang="en-US" sz="1100" dirty="0">
                <a:solidFill>
                  <a:schemeClr val="tx2"/>
                </a:solidFill>
              </a:rPr>
              <a:t>Program coordination</a:t>
            </a:r>
          </a:p>
          <a:p>
            <a:pPr marL="72000" lvl="1">
              <a:spcAft>
                <a:spcPts val="300"/>
              </a:spcAft>
            </a:pPr>
            <a:r>
              <a:rPr lang="en-US" sz="1100" dirty="0">
                <a:solidFill>
                  <a:schemeClr val="tx2"/>
                </a:solidFill>
              </a:rPr>
              <a:t>MPAs</a:t>
            </a:r>
          </a:p>
          <a:p>
            <a:pPr marL="72000" lvl="1">
              <a:spcAft>
                <a:spcPts val="300"/>
              </a:spcAft>
            </a:pPr>
            <a:r>
              <a:rPr lang="en-US" sz="1100" dirty="0">
                <a:solidFill>
                  <a:schemeClr val="tx2"/>
                </a:solidFill>
              </a:rPr>
              <a:t>Guidelines</a:t>
            </a:r>
          </a:p>
          <a:p>
            <a:pPr marL="72000" lvl="1">
              <a:spcAft>
                <a:spcPts val="300"/>
              </a:spcAft>
            </a:pPr>
            <a:r>
              <a:rPr lang="en-US" sz="1100" dirty="0">
                <a:solidFill>
                  <a:schemeClr val="tx2"/>
                </a:solidFill>
              </a:rPr>
              <a:t>Species</a:t>
            </a:r>
          </a:p>
          <a:p>
            <a:pPr marL="72000" lvl="1">
              <a:spcAft>
                <a:spcPts val="300"/>
              </a:spcAft>
            </a:pPr>
            <a:r>
              <a:rPr lang="en-US" sz="1100" dirty="0">
                <a:solidFill>
                  <a:schemeClr val="tx2"/>
                </a:solidFill>
              </a:rPr>
              <a:t>Ecosystems</a:t>
            </a:r>
          </a:p>
          <a:p>
            <a:pPr lvl="0">
              <a:spcAft>
                <a:spcPts val="600"/>
              </a:spcAft>
            </a:pPr>
            <a:r>
              <a:rPr lang="en-US" sz="1100" dirty="0"/>
              <a:t>2023-2028 Strategy</a:t>
            </a:r>
          </a:p>
          <a:p>
            <a:pPr marL="72000" lvl="1" algn="l" defTabSz="914400" rtl="0" eaLnBrk="1" latinLnBrk="0" hangingPunct="1">
              <a:spcAft>
                <a:spcPts val="300"/>
              </a:spcAft>
            </a:pPr>
            <a:r>
              <a:rPr lang="en-US" sz="1100" kern="1200" dirty="0">
                <a:solidFill>
                  <a:schemeClr val="tx2"/>
                </a:solidFill>
                <a:latin typeface="+mn-lt"/>
                <a:ea typeface="+mn-ea"/>
                <a:cs typeface="+mn-cs"/>
              </a:rPr>
              <a:t>Context</a:t>
            </a:r>
          </a:p>
          <a:p>
            <a:pPr marL="72000" lvl="1" algn="l" defTabSz="914400" rtl="0" eaLnBrk="1" latinLnBrk="0" hangingPunct="1">
              <a:spcAft>
                <a:spcPts val="300"/>
              </a:spcAft>
            </a:pPr>
            <a:r>
              <a:rPr lang="en-US" sz="1100" kern="1200" dirty="0">
                <a:solidFill>
                  <a:schemeClr val="tx2"/>
                </a:solidFill>
                <a:latin typeface="+mn-lt"/>
                <a:ea typeface="+mn-ea"/>
                <a:cs typeface="+mn-cs"/>
              </a:rPr>
              <a:t>Vision and missions</a:t>
            </a:r>
          </a:p>
          <a:p>
            <a:pPr marL="72000" lvl="1" algn="l" defTabSz="914400" rtl="0" eaLnBrk="1" latinLnBrk="0" hangingPunct="1">
              <a:spcAft>
                <a:spcPts val="300"/>
              </a:spcAft>
            </a:pPr>
            <a:r>
              <a:rPr lang="en-US" sz="1100" kern="1200" dirty="0">
                <a:solidFill>
                  <a:schemeClr val="tx2"/>
                </a:solidFill>
                <a:latin typeface="+mn-lt"/>
                <a:ea typeface="+mn-ea"/>
                <a:cs typeface="+mn-cs"/>
              </a:rPr>
              <a:t>Key success factors</a:t>
            </a:r>
          </a:p>
          <a:p>
            <a:pPr marL="72000" lvl="1" algn="l" defTabSz="914400" rtl="0" eaLnBrk="1" latinLnBrk="0" hangingPunct="1">
              <a:spcAft>
                <a:spcPts val="300"/>
              </a:spcAft>
            </a:pPr>
            <a:r>
              <a:rPr lang="en-US" sz="1100" kern="1200" dirty="0">
                <a:solidFill>
                  <a:schemeClr val="tx2"/>
                </a:solidFill>
                <a:latin typeface="+mn-lt"/>
                <a:ea typeface="+mn-ea"/>
                <a:cs typeface="+mn-cs"/>
              </a:rPr>
              <a:t>Action plan</a:t>
            </a:r>
          </a:p>
          <a:p>
            <a:pPr lvl="0">
              <a:spcAft>
                <a:spcPts val="600"/>
              </a:spcAft>
            </a:pPr>
            <a:r>
              <a:rPr lang="en-US" sz="1100" dirty="0"/>
              <a:t>Budget</a:t>
            </a:r>
          </a:p>
        </p:txBody>
      </p:sp>
    </p:spTree>
    <p:extLst>
      <p:ext uri="{BB962C8B-B14F-4D97-AF65-F5344CB8AC3E}">
        <p14:creationId xmlns:p14="http://schemas.microsoft.com/office/powerpoint/2010/main" val="99287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F8C6FD-620F-1054-37DF-EE5D61C27CE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GP"/>
          </a:p>
        </p:txBody>
      </p:sp>
      <p:sp>
        <p:nvSpPr>
          <p:cNvPr id="3" name="Espace réservé du texte 2">
            <a:extLst>
              <a:ext uri="{FF2B5EF4-FFF2-40B4-BE49-F238E27FC236}">
                <a16:creationId xmlns:a16="http://schemas.microsoft.com/office/drawing/2014/main" id="{098962B8-8C4E-5885-8A80-A00E9E8DF2E0}"/>
              </a:ext>
            </a:extLst>
          </p:cNvPr>
          <p:cNvSpPr>
            <a:spLocks noGrp="1"/>
          </p:cNvSpPr>
          <p:nvPr>
            <p:ph type="body" idx="1"/>
          </p:nvPr>
        </p:nvSpPr>
        <p:spPr>
          <a:xfrm>
            <a:off x="838200" y="456247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9" name="Espace réservé du numéro de diapositive 5">
            <a:extLst>
              <a:ext uri="{FF2B5EF4-FFF2-40B4-BE49-F238E27FC236}">
                <a16:creationId xmlns:a16="http://schemas.microsoft.com/office/drawing/2014/main" id="{C6D3E6C6-D787-204B-2EF6-D1D2411F15E6}"/>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Tree>
    <p:extLst>
      <p:ext uri="{BB962C8B-B14F-4D97-AF65-F5344CB8AC3E}">
        <p14:creationId xmlns:p14="http://schemas.microsoft.com/office/powerpoint/2010/main" val="151120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C6816B-1A56-C04F-3FEF-9E13D6A7DEB8}"/>
              </a:ext>
            </a:extLst>
          </p:cNvPr>
          <p:cNvSpPr>
            <a:spLocks noGrp="1"/>
          </p:cNvSpPr>
          <p:nvPr>
            <p:ph type="title"/>
          </p:nvPr>
        </p:nvSpPr>
        <p:spPr>
          <a:xfrm>
            <a:off x="1648326" y="160581"/>
            <a:ext cx="10254776" cy="1325563"/>
          </a:xfrm>
        </p:spPr>
        <p:txBody>
          <a:bodyPr/>
          <a:lstStyle/>
          <a:p>
            <a:r>
              <a:rPr lang="fr-FR"/>
              <a:t>Modifiez le style du titre</a:t>
            </a:r>
            <a:endParaRPr lang="fr-GP"/>
          </a:p>
        </p:txBody>
      </p:sp>
      <p:sp>
        <p:nvSpPr>
          <p:cNvPr id="3" name="Espace réservé du contenu 2">
            <a:extLst>
              <a:ext uri="{FF2B5EF4-FFF2-40B4-BE49-F238E27FC236}">
                <a16:creationId xmlns:a16="http://schemas.microsoft.com/office/drawing/2014/main" id="{2399E89F-A264-CAC0-D28E-2CBE0109F67C}"/>
              </a:ext>
            </a:extLst>
          </p:cNvPr>
          <p:cNvSpPr>
            <a:spLocks noGrp="1"/>
          </p:cNvSpPr>
          <p:nvPr>
            <p:ph sz="half" idx="1"/>
          </p:nvPr>
        </p:nvSpPr>
        <p:spPr>
          <a:xfrm>
            <a:off x="1648325" y="1825625"/>
            <a:ext cx="4964599"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4" name="Espace réservé du contenu 3">
            <a:extLst>
              <a:ext uri="{FF2B5EF4-FFF2-40B4-BE49-F238E27FC236}">
                <a16:creationId xmlns:a16="http://schemas.microsoft.com/office/drawing/2014/main" id="{6209D611-ADD4-6885-B395-D9F4D128F1A8}"/>
              </a:ext>
            </a:extLst>
          </p:cNvPr>
          <p:cNvSpPr>
            <a:spLocks noGrp="1"/>
          </p:cNvSpPr>
          <p:nvPr>
            <p:ph sz="half" idx="2"/>
          </p:nvPr>
        </p:nvSpPr>
        <p:spPr>
          <a:xfrm>
            <a:off x="6982325" y="1825625"/>
            <a:ext cx="4964599"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10" name="Espace réservé du numéro de diapositive 5">
            <a:extLst>
              <a:ext uri="{FF2B5EF4-FFF2-40B4-BE49-F238E27FC236}">
                <a16:creationId xmlns:a16="http://schemas.microsoft.com/office/drawing/2014/main" id="{D704BE09-5009-023A-C431-B31343A71264}"/>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6" name="ZoneTexte 5">
            <a:extLst>
              <a:ext uri="{FF2B5EF4-FFF2-40B4-BE49-F238E27FC236}">
                <a16:creationId xmlns:a16="http://schemas.microsoft.com/office/drawing/2014/main" id="{F7B57EFC-C7A0-5F55-1398-0A56C4E307ED}"/>
              </a:ext>
            </a:extLst>
          </p:cNvPr>
          <p:cNvSpPr txBox="1"/>
          <p:nvPr userDrawn="1"/>
        </p:nvSpPr>
        <p:spPr>
          <a:xfrm>
            <a:off x="123092" y="1825625"/>
            <a:ext cx="1306768" cy="3716402"/>
          </a:xfrm>
          <a:prstGeom prst="rect">
            <a:avLst/>
          </a:prstGeom>
          <a:noFill/>
        </p:spPr>
        <p:txBody>
          <a:bodyPr wrap="square" rtlCol="0">
            <a:spAutoFit/>
          </a:bodyPr>
          <a:lstStyle/>
          <a:p>
            <a:pPr lvl="0">
              <a:spcAft>
                <a:spcPts val="600"/>
              </a:spcAft>
            </a:pPr>
            <a:r>
              <a:rPr lang="en-US" sz="1100" dirty="0"/>
              <a:t>The SPAW-RAC</a:t>
            </a:r>
          </a:p>
          <a:p>
            <a:pPr lvl="0">
              <a:spcAft>
                <a:spcPts val="600"/>
              </a:spcAft>
            </a:pPr>
            <a:r>
              <a:rPr lang="en-US" sz="1100" dirty="0"/>
              <a:t>Activities 2021-2022</a:t>
            </a:r>
          </a:p>
          <a:p>
            <a:pPr marL="72000" lvl="1">
              <a:spcAft>
                <a:spcPts val="300"/>
              </a:spcAft>
            </a:pPr>
            <a:r>
              <a:rPr lang="en-US" sz="1100" dirty="0">
                <a:solidFill>
                  <a:schemeClr val="tx2"/>
                </a:solidFill>
              </a:rPr>
              <a:t>Program coordination</a:t>
            </a:r>
          </a:p>
          <a:p>
            <a:pPr marL="72000" lvl="1">
              <a:spcAft>
                <a:spcPts val="300"/>
              </a:spcAft>
            </a:pPr>
            <a:r>
              <a:rPr lang="en-US" sz="1100" dirty="0">
                <a:solidFill>
                  <a:schemeClr val="tx2"/>
                </a:solidFill>
              </a:rPr>
              <a:t>MPAs</a:t>
            </a:r>
          </a:p>
          <a:p>
            <a:pPr marL="72000" lvl="1">
              <a:spcAft>
                <a:spcPts val="300"/>
              </a:spcAft>
            </a:pPr>
            <a:r>
              <a:rPr lang="en-US" sz="1100" dirty="0">
                <a:solidFill>
                  <a:schemeClr val="tx2"/>
                </a:solidFill>
              </a:rPr>
              <a:t>Guidelines</a:t>
            </a:r>
          </a:p>
          <a:p>
            <a:pPr marL="72000" lvl="1">
              <a:spcAft>
                <a:spcPts val="300"/>
              </a:spcAft>
            </a:pPr>
            <a:r>
              <a:rPr lang="en-US" sz="1100" dirty="0">
                <a:solidFill>
                  <a:schemeClr val="tx2"/>
                </a:solidFill>
              </a:rPr>
              <a:t>Species</a:t>
            </a:r>
          </a:p>
          <a:p>
            <a:pPr marL="72000" lvl="1">
              <a:spcAft>
                <a:spcPts val="300"/>
              </a:spcAft>
            </a:pPr>
            <a:r>
              <a:rPr lang="en-US" sz="1100" dirty="0">
                <a:solidFill>
                  <a:schemeClr val="tx2"/>
                </a:solidFill>
              </a:rPr>
              <a:t>Ecosystems</a:t>
            </a:r>
          </a:p>
          <a:p>
            <a:pPr lvl="0">
              <a:spcAft>
                <a:spcPts val="600"/>
              </a:spcAft>
            </a:pPr>
            <a:r>
              <a:rPr lang="en-US" sz="1100" dirty="0"/>
              <a:t>2023-2028 Strategy</a:t>
            </a:r>
          </a:p>
          <a:p>
            <a:pPr marL="72000" lvl="1" algn="l" defTabSz="914400" rtl="0" eaLnBrk="1" latinLnBrk="0" hangingPunct="1">
              <a:spcAft>
                <a:spcPts val="300"/>
              </a:spcAft>
            </a:pPr>
            <a:r>
              <a:rPr lang="en-US" sz="1100" kern="1200" dirty="0">
                <a:solidFill>
                  <a:schemeClr val="tx2"/>
                </a:solidFill>
                <a:latin typeface="+mn-lt"/>
                <a:ea typeface="+mn-ea"/>
                <a:cs typeface="+mn-cs"/>
              </a:rPr>
              <a:t>Context</a:t>
            </a:r>
          </a:p>
          <a:p>
            <a:pPr marL="72000" lvl="1" algn="l" defTabSz="914400" rtl="0" eaLnBrk="1" latinLnBrk="0" hangingPunct="1">
              <a:spcAft>
                <a:spcPts val="300"/>
              </a:spcAft>
            </a:pPr>
            <a:r>
              <a:rPr lang="en-US" sz="1100" kern="1200" dirty="0">
                <a:solidFill>
                  <a:schemeClr val="tx2"/>
                </a:solidFill>
                <a:latin typeface="+mn-lt"/>
                <a:ea typeface="+mn-ea"/>
                <a:cs typeface="+mn-cs"/>
              </a:rPr>
              <a:t>Vision and missions</a:t>
            </a:r>
          </a:p>
          <a:p>
            <a:pPr marL="72000" lvl="1" algn="l" defTabSz="914400" rtl="0" eaLnBrk="1" latinLnBrk="0" hangingPunct="1">
              <a:spcAft>
                <a:spcPts val="300"/>
              </a:spcAft>
            </a:pPr>
            <a:r>
              <a:rPr lang="en-US" sz="1100" kern="1200" dirty="0">
                <a:solidFill>
                  <a:schemeClr val="tx2"/>
                </a:solidFill>
                <a:latin typeface="+mn-lt"/>
                <a:ea typeface="+mn-ea"/>
                <a:cs typeface="+mn-cs"/>
              </a:rPr>
              <a:t>Key success factors</a:t>
            </a:r>
          </a:p>
          <a:p>
            <a:pPr marL="72000" lvl="1" algn="l" defTabSz="914400" rtl="0" eaLnBrk="1" latinLnBrk="0" hangingPunct="1">
              <a:spcAft>
                <a:spcPts val="300"/>
              </a:spcAft>
            </a:pPr>
            <a:r>
              <a:rPr lang="en-US" sz="1100" kern="1200" dirty="0">
                <a:solidFill>
                  <a:schemeClr val="tx2"/>
                </a:solidFill>
                <a:latin typeface="+mn-lt"/>
                <a:ea typeface="+mn-ea"/>
                <a:cs typeface="+mn-cs"/>
              </a:rPr>
              <a:t>Action plan</a:t>
            </a:r>
          </a:p>
          <a:p>
            <a:pPr lvl="0">
              <a:spcAft>
                <a:spcPts val="600"/>
              </a:spcAft>
            </a:pPr>
            <a:r>
              <a:rPr lang="en-US" sz="1100" dirty="0"/>
              <a:t>Budget</a:t>
            </a:r>
          </a:p>
        </p:txBody>
      </p:sp>
    </p:spTree>
    <p:extLst>
      <p:ext uri="{BB962C8B-B14F-4D97-AF65-F5344CB8AC3E}">
        <p14:creationId xmlns:p14="http://schemas.microsoft.com/office/powerpoint/2010/main" val="2450244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D35B38-8E78-B5FD-DC1D-D4E10768F126}"/>
              </a:ext>
            </a:extLst>
          </p:cNvPr>
          <p:cNvSpPr>
            <a:spLocks noGrp="1"/>
          </p:cNvSpPr>
          <p:nvPr>
            <p:ph type="title"/>
          </p:nvPr>
        </p:nvSpPr>
        <p:spPr>
          <a:xfrm>
            <a:off x="1449394" y="365125"/>
            <a:ext cx="10515600" cy="1325563"/>
          </a:xfrm>
        </p:spPr>
        <p:txBody>
          <a:bodyPr/>
          <a:lstStyle/>
          <a:p>
            <a:r>
              <a:rPr lang="fr-FR"/>
              <a:t>Modifiez le style du titre</a:t>
            </a:r>
            <a:endParaRPr lang="fr-GP"/>
          </a:p>
        </p:txBody>
      </p:sp>
      <p:sp>
        <p:nvSpPr>
          <p:cNvPr id="3" name="Espace réservé du texte 2">
            <a:extLst>
              <a:ext uri="{FF2B5EF4-FFF2-40B4-BE49-F238E27FC236}">
                <a16:creationId xmlns:a16="http://schemas.microsoft.com/office/drawing/2014/main" id="{2B656572-2502-A4ED-E468-15270BED0B7E}"/>
              </a:ext>
            </a:extLst>
          </p:cNvPr>
          <p:cNvSpPr>
            <a:spLocks noGrp="1"/>
          </p:cNvSpPr>
          <p:nvPr>
            <p:ph type="body" idx="1"/>
          </p:nvPr>
        </p:nvSpPr>
        <p:spPr>
          <a:xfrm>
            <a:off x="1449394"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DE56E9A-70AC-FB7F-74AF-1EDFE5D192A2}"/>
              </a:ext>
            </a:extLst>
          </p:cNvPr>
          <p:cNvSpPr>
            <a:spLocks noGrp="1"/>
          </p:cNvSpPr>
          <p:nvPr>
            <p:ph sz="half" idx="2"/>
          </p:nvPr>
        </p:nvSpPr>
        <p:spPr>
          <a:xfrm>
            <a:off x="1449394"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5" name="Espace réservé du texte 4">
            <a:extLst>
              <a:ext uri="{FF2B5EF4-FFF2-40B4-BE49-F238E27FC236}">
                <a16:creationId xmlns:a16="http://schemas.microsoft.com/office/drawing/2014/main" id="{9EA870B6-0380-7CED-A312-E5AC8B097979}"/>
              </a:ext>
            </a:extLst>
          </p:cNvPr>
          <p:cNvSpPr>
            <a:spLocks noGrp="1"/>
          </p:cNvSpPr>
          <p:nvPr>
            <p:ph type="body" sz="quarter" idx="3"/>
          </p:nvPr>
        </p:nvSpPr>
        <p:spPr>
          <a:xfrm>
            <a:off x="6781806"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F7B1AF2-523E-EE17-5D2B-12DC647CA509}"/>
              </a:ext>
            </a:extLst>
          </p:cNvPr>
          <p:cNvSpPr>
            <a:spLocks noGrp="1"/>
          </p:cNvSpPr>
          <p:nvPr>
            <p:ph sz="quarter" idx="4"/>
          </p:nvPr>
        </p:nvSpPr>
        <p:spPr>
          <a:xfrm>
            <a:off x="6781806"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12" name="Espace réservé du numéro de diapositive 5">
            <a:extLst>
              <a:ext uri="{FF2B5EF4-FFF2-40B4-BE49-F238E27FC236}">
                <a16:creationId xmlns:a16="http://schemas.microsoft.com/office/drawing/2014/main" id="{376DE120-DBBA-9E57-73BA-8685E72D3D9C}"/>
              </a:ext>
            </a:extLst>
          </p:cNvPr>
          <p:cNvSpPr>
            <a:spLocks noGrp="1"/>
          </p:cNvSpPr>
          <p:nvPr>
            <p:ph type="sldNum" sz="quarter" idx="12"/>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8" name="ZoneTexte 7">
            <a:extLst>
              <a:ext uri="{FF2B5EF4-FFF2-40B4-BE49-F238E27FC236}">
                <a16:creationId xmlns:a16="http://schemas.microsoft.com/office/drawing/2014/main" id="{77B52EE3-FD7D-6758-CF6A-7FFB4589B5D6}"/>
              </a:ext>
            </a:extLst>
          </p:cNvPr>
          <p:cNvSpPr txBox="1"/>
          <p:nvPr userDrawn="1"/>
        </p:nvSpPr>
        <p:spPr>
          <a:xfrm>
            <a:off x="123092" y="1825625"/>
            <a:ext cx="1306768" cy="3716402"/>
          </a:xfrm>
          <a:prstGeom prst="rect">
            <a:avLst/>
          </a:prstGeom>
          <a:noFill/>
        </p:spPr>
        <p:txBody>
          <a:bodyPr wrap="square" rtlCol="0">
            <a:spAutoFit/>
          </a:bodyPr>
          <a:lstStyle/>
          <a:p>
            <a:pPr lvl="0">
              <a:spcAft>
                <a:spcPts val="600"/>
              </a:spcAft>
            </a:pPr>
            <a:r>
              <a:rPr lang="en-US" sz="1100" dirty="0"/>
              <a:t>The SPAW-RAC</a:t>
            </a:r>
          </a:p>
          <a:p>
            <a:pPr lvl="0">
              <a:spcAft>
                <a:spcPts val="600"/>
              </a:spcAft>
            </a:pPr>
            <a:r>
              <a:rPr lang="en-US" sz="1100" dirty="0"/>
              <a:t>Activities 2021-2022</a:t>
            </a:r>
          </a:p>
          <a:p>
            <a:pPr marL="72000" lvl="1">
              <a:spcAft>
                <a:spcPts val="300"/>
              </a:spcAft>
            </a:pPr>
            <a:r>
              <a:rPr lang="en-US" sz="1100" dirty="0">
                <a:solidFill>
                  <a:schemeClr val="tx2"/>
                </a:solidFill>
              </a:rPr>
              <a:t>Program coordination</a:t>
            </a:r>
          </a:p>
          <a:p>
            <a:pPr marL="72000" lvl="1">
              <a:spcAft>
                <a:spcPts val="300"/>
              </a:spcAft>
            </a:pPr>
            <a:r>
              <a:rPr lang="en-US" sz="1100" dirty="0">
                <a:solidFill>
                  <a:schemeClr val="tx2"/>
                </a:solidFill>
              </a:rPr>
              <a:t>MPAs</a:t>
            </a:r>
          </a:p>
          <a:p>
            <a:pPr marL="72000" lvl="1">
              <a:spcAft>
                <a:spcPts val="300"/>
              </a:spcAft>
            </a:pPr>
            <a:r>
              <a:rPr lang="en-US" sz="1100" dirty="0">
                <a:solidFill>
                  <a:schemeClr val="tx2"/>
                </a:solidFill>
              </a:rPr>
              <a:t>Guidelines</a:t>
            </a:r>
          </a:p>
          <a:p>
            <a:pPr marL="72000" lvl="1">
              <a:spcAft>
                <a:spcPts val="300"/>
              </a:spcAft>
            </a:pPr>
            <a:r>
              <a:rPr lang="en-US" sz="1100" dirty="0">
                <a:solidFill>
                  <a:schemeClr val="tx2"/>
                </a:solidFill>
              </a:rPr>
              <a:t>Species</a:t>
            </a:r>
          </a:p>
          <a:p>
            <a:pPr marL="72000" lvl="1">
              <a:spcAft>
                <a:spcPts val="300"/>
              </a:spcAft>
            </a:pPr>
            <a:r>
              <a:rPr lang="en-US" sz="1100" dirty="0">
                <a:solidFill>
                  <a:schemeClr val="tx2"/>
                </a:solidFill>
              </a:rPr>
              <a:t>Ecosystems</a:t>
            </a:r>
          </a:p>
          <a:p>
            <a:pPr lvl="0">
              <a:spcAft>
                <a:spcPts val="600"/>
              </a:spcAft>
            </a:pPr>
            <a:r>
              <a:rPr lang="en-US" sz="1100" dirty="0"/>
              <a:t>2023-2028 Strategy</a:t>
            </a:r>
          </a:p>
          <a:p>
            <a:pPr marL="72000" lvl="1" algn="l" defTabSz="914400" rtl="0" eaLnBrk="1" latinLnBrk="0" hangingPunct="1">
              <a:spcAft>
                <a:spcPts val="300"/>
              </a:spcAft>
            </a:pPr>
            <a:r>
              <a:rPr lang="en-US" sz="1100" kern="1200" dirty="0">
                <a:solidFill>
                  <a:schemeClr val="tx2"/>
                </a:solidFill>
                <a:latin typeface="+mn-lt"/>
                <a:ea typeface="+mn-ea"/>
                <a:cs typeface="+mn-cs"/>
              </a:rPr>
              <a:t>Context</a:t>
            </a:r>
          </a:p>
          <a:p>
            <a:pPr marL="72000" lvl="1" algn="l" defTabSz="914400" rtl="0" eaLnBrk="1" latinLnBrk="0" hangingPunct="1">
              <a:spcAft>
                <a:spcPts val="300"/>
              </a:spcAft>
            </a:pPr>
            <a:r>
              <a:rPr lang="en-US" sz="1100" kern="1200" dirty="0">
                <a:solidFill>
                  <a:schemeClr val="tx2"/>
                </a:solidFill>
                <a:latin typeface="+mn-lt"/>
                <a:ea typeface="+mn-ea"/>
                <a:cs typeface="+mn-cs"/>
              </a:rPr>
              <a:t>Vision and missions</a:t>
            </a:r>
          </a:p>
          <a:p>
            <a:pPr marL="72000" lvl="1" algn="l" defTabSz="914400" rtl="0" eaLnBrk="1" latinLnBrk="0" hangingPunct="1">
              <a:spcAft>
                <a:spcPts val="300"/>
              </a:spcAft>
            </a:pPr>
            <a:r>
              <a:rPr lang="en-US" sz="1100" kern="1200" dirty="0">
                <a:solidFill>
                  <a:schemeClr val="tx2"/>
                </a:solidFill>
                <a:latin typeface="+mn-lt"/>
                <a:ea typeface="+mn-ea"/>
                <a:cs typeface="+mn-cs"/>
              </a:rPr>
              <a:t>Key success factors</a:t>
            </a:r>
          </a:p>
          <a:p>
            <a:pPr marL="72000" lvl="1" algn="l" defTabSz="914400" rtl="0" eaLnBrk="1" latinLnBrk="0" hangingPunct="1">
              <a:spcAft>
                <a:spcPts val="300"/>
              </a:spcAft>
            </a:pPr>
            <a:r>
              <a:rPr lang="en-US" sz="1100" kern="1200" dirty="0">
                <a:solidFill>
                  <a:schemeClr val="tx2"/>
                </a:solidFill>
                <a:latin typeface="+mn-lt"/>
                <a:ea typeface="+mn-ea"/>
                <a:cs typeface="+mn-cs"/>
              </a:rPr>
              <a:t>Action plan</a:t>
            </a:r>
          </a:p>
          <a:p>
            <a:pPr lvl="0">
              <a:spcAft>
                <a:spcPts val="600"/>
              </a:spcAft>
            </a:pPr>
            <a:r>
              <a:rPr lang="en-US" sz="1100" dirty="0"/>
              <a:t>Budget</a:t>
            </a:r>
          </a:p>
        </p:txBody>
      </p:sp>
    </p:spTree>
    <p:extLst>
      <p:ext uri="{BB962C8B-B14F-4D97-AF65-F5344CB8AC3E}">
        <p14:creationId xmlns:p14="http://schemas.microsoft.com/office/powerpoint/2010/main" val="263103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749A5-11A0-2FD7-0C68-482963FF7161}"/>
              </a:ext>
            </a:extLst>
          </p:cNvPr>
          <p:cNvSpPr>
            <a:spLocks noGrp="1"/>
          </p:cNvSpPr>
          <p:nvPr>
            <p:ph type="title"/>
          </p:nvPr>
        </p:nvSpPr>
        <p:spPr/>
        <p:txBody>
          <a:bodyPr/>
          <a:lstStyle/>
          <a:p>
            <a:r>
              <a:rPr lang="fr-FR"/>
              <a:t>Modifiez le style du titre</a:t>
            </a:r>
            <a:endParaRPr lang="fr-GP"/>
          </a:p>
        </p:txBody>
      </p:sp>
      <p:sp>
        <p:nvSpPr>
          <p:cNvPr id="8" name="Espace réservé du numéro de diapositive 5">
            <a:extLst>
              <a:ext uri="{FF2B5EF4-FFF2-40B4-BE49-F238E27FC236}">
                <a16:creationId xmlns:a16="http://schemas.microsoft.com/office/drawing/2014/main" id="{DB0170F6-C07C-5893-0055-60E638239F12}"/>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4" name="ZoneTexte 3">
            <a:extLst>
              <a:ext uri="{FF2B5EF4-FFF2-40B4-BE49-F238E27FC236}">
                <a16:creationId xmlns:a16="http://schemas.microsoft.com/office/drawing/2014/main" id="{518E206F-FAB0-5D1E-314F-FC65D6A21033}"/>
              </a:ext>
            </a:extLst>
          </p:cNvPr>
          <p:cNvSpPr txBox="1"/>
          <p:nvPr userDrawn="1"/>
        </p:nvSpPr>
        <p:spPr>
          <a:xfrm>
            <a:off x="123092" y="1825625"/>
            <a:ext cx="1306768" cy="3716402"/>
          </a:xfrm>
          <a:prstGeom prst="rect">
            <a:avLst/>
          </a:prstGeom>
          <a:noFill/>
        </p:spPr>
        <p:txBody>
          <a:bodyPr wrap="square" rtlCol="0">
            <a:spAutoFit/>
          </a:bodyPr>
          <a:lstStyle/>
          <a:p>
            <a:pPr lvl="0">
              <a:spcAft>
                <a:spcPts val="600"/>
              </a:spcAft>
            </a:pPr>
            <a:r>
              <a:rPr lang="en-US" sz="1100" dirty="0"/>
              <a:t>The SPAW-RAC</a:t>
            </a:r>
          </a:p>
          <a:p>
            <a:pPr lvl="0">
              <a:spcAft>
                <a:spcPts val="600"/>
              </a:spcAft>
            </a:pPr>
            <a:r>
              <a:rPr lang="en-US" sz="1100" dirty="0"/>
              <a:t>Activities 2021-2022</a:t>
            </a:r>
          </a:p>
          <a:p>
            <a:pPr marL="72000" lvl="1">
              <a:spcAft>
                <a:spcPts val="300"/>
              </a:spcAft>
            </a:pPr>
            <a:r>
              <a:rPr lang="en-US" sz="1100" dirty="0">
                <a:solidFill>
                  <a:schemeClr val="tx2"/>
                </a:solidFill>
              </a:rPr>
              <a:t>Program coordination</a:t>
            </a:r>
          </a:p>
          <a:p>
            <a:pPr marL="72000" lvl="1">
              <a:spcAft>
                <a:spcPts val="300"/>
              </a:spcAft>
            </a:pPr>
            <a:r>
              <a:rPr lang="en-US" sz="1100" dirty="0">
                <a:solidFill>
                  <a:schemeClr val="tx2"/>
                </a:solidFill>
              </a:rPr>
              <a:t>MPAs</a:t>
            </a:r>
          </a:p>
          <a:p>
            <a:pPr marL="72000" lvl="1">
              <a:spcAft>
                <a:spcPts val="300"/>
              </a:spcAft>
            </a:pPr>
            <a:r>
              <a:rPr lang="en-US" sz="1100" dirty="0">
                <a:solidFill>
                  <a:schemeClr val="tx2"/>
                </a:solidFill>
              </a:rPr>
              <a:t>Guidelines</a:t>
            </a:r>
          </a:p>
          <a:p>
            <a:pPr marL="72000" lvl="1">
              <a:spcAft>
                <a:spcPts val="300"/>
              </a:spcAft>
            </a:pPr>
            <a:r>
              <a:rPr lang="en-US" sz="1100" dirty="0">
                <a:solidFill>
                  <a:schemeClr val="tx2"/>
                </a:solidFill>
              </a:rPr>
              <a:t>Species</a:t>
            </a:r>
          </a:p>
          <a:p>
            <a:pPr marL="72000" lvl="1">
              <a:spcAft>
                <a:spcPts val="300"/>
              </a:spcAft>
            </a:pPr>
            <a:r>
              <a:rPr lang="en-US" sz="1100" dirty="0">
                <a:solidFill>
                  <a:schemeClr val="tx2"/>
                </a:solidFill>
              </a:rPr>
              <a:t>Ecosystems</a:t>
            </a:r>
          </a:p>
          <a:p>
            <a:pPr lvl="0">
              <a:spcAft>
                <a:spcPts val="600"/>
              </a:spcAft>
            </a:pPr>
            <a:r>
              <a:rPr lang="en-US" sz="1100" dirty="0"/>
              <a:t>2023-2028 Strategy</a:t>
            </a:r>
          </a:p>
          <a:p>
            <a:pPr marL="72000" lvl="1" algn="l" defTabSz="914400" rtl="0" eaLnBrk="1" latinLnBrk="0" hangingPunct="1">
              <a:spcAft>
                <a:spcPts val="300"/>
              </a:spcAft>
            </a:pPr>
            <a:r>
              <a:rPr lang="en-US" sz="1100" kern="1200" dirty="0">
                <a:solidFill>
                  <a:schemeClr val="tx2"/>
                </a:solidFill>
                <a:latin typeface="+mn-lt"/>
                <a:ea typeface="+mn-ea"/>
                <a:cs typeface="+mn-cs"/>
              </a:rPr>
              <a:t>Context</a:t>
            </a:r>
          </a:p>
          <a:p>
            <a:pPr marL="72000" lvl="1" algn="l" defTabSz="914400" rtl="0" eaLnBrk="1" latinLnBrk="0" hangingPunct="1">
              <a:spcAft>
                <a:spcPts val="300"/>
              </a:spcAft>
            </a:pPr>
            <a:r>
              <a:rPr lang="en-US" sz="1100" kern="1200" dirty="0">
                <a:solidFill>
                  <a:schemeClr val="tx2"/>
                </a:solidFill>
                <a:latin typeface="+mn-lt"/>
                <a:ea typeface="+mn-ea"/>
                <a:cs typeface="+mn-cs"/>
              </a:rPr>
              <a:t>Vision and missions</a:t>
            </a:r>
          </a:p>
          <a:p>
            <a:pPr marL="72000" lvl="1" algn="l" defTabSz="914400" rtl="0" eaLnBrk="1" latinLnBrk="0" hangingPunct="1">
              <a:spcAft>
                <a:spcPts val="300"/>
              </a:spcAft>
            </a:pPr>
            <a:r>
              <a:rPr lang="en-US" sz="1100" kern="1200" dirty="0">
                <a:solidFill>
                  <a:schemeClr val="tx2"/>
                </a:solidFill>
                <a:latin typeface="+mn-lt"/>
                <a:ea typeface="+mn-ea"/>
                <a:cs typeface="+mn-cs"/>
              </a:rPr>
              <a:t>Key success factors</a:t>
            </a:r>
          </a:p>
          <a:p>
            <a:pPr marL="72000" lvl="1" algn="l" defTabSz="914400" rtl="0" eaLnBrk="1" latinLnBrk="0" hangingPunct="1">
              <a:spcAft>
                <a:spcPts val="300"/>
              </a:spcAft>
            </a:pPr>
            <a:r>
              <a:rPr lang="en-US" sz="1100" kern="1200" dirty="0">
                <a:solidFill>
                  <a:schemeClr val="tx2"/>
                </a:solidFill>
                <a:latin typeface="+mn-lt"/>
                <a:ea typeface="+mn-ea"/>
                <a:cs typeface="+mn-cs"/>
              </a:rPr>
              <a:t>Action plan</a:t>
            </a:r>
          </a:p>
          <a:p>
            <a:pPr lvl="0">
              <a:spcAft>
                <a:spcPts val="600"/>
              </a:spcAft>
            </a:pPr>
            <a:r>
              <a:rPr lang="en-US" sz="1100" dirty="0"/>
              <a:t>Budget</a:t>
            </a:r>
          </a:p>
        </p:txBody>
      </p:sp>
    </p:spTree>
    <p:extLst>
      <p:ext uri="{BB962C8B-B14F-4D97-AF65-F5344CB8AC3E}">
        <p14:creationId xmlns:p14="http://schemas.microsoft.com/office/powerpoint/2010/main" val="638573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Espace réservé du numéro de diapositive 5">
            <a:extLst>
              <a:ext uri="{FF2B5EF4-FFF2-40B4-BE49-F238E27FC236}">
                <a16:creationId xmlns:a16="http://schemas.microsoft.com/office/drawing/2014/main" id="{2AADDC8B-7CCB-527E-0E73-4C4F70906807}"/>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Tree>
    <p:extLst>
      <p:ext uri="{BB962C8B-B14F-4D97-AF65-F5344CB8AC3E}">
        <p14:creationId xmlns:p14="http://schemas.microsoft.com/office/powerpoint/2010/main" val="2659781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3214C-F31D-E9E1-2F44-458FB85DE3C3}"/>
              </a:ext>
            </a:extLst>
          </p:cNvPr>
          <p:cNvSpPr>
            <a:spLocks noGrp="1"/>
          </p:cNvSpPr>
          <p:nvPr>
            <p:ph type="title"/>
          </p:nvPr>
        </p:nvSpPr>
        <p:spPr>
          <a:xfrm>
            <a:off x="1424676" y="457200"/>
            <a:ext cx="3932237" cy="1600200"/>
          </a:xfrm>
        </p:spPr>
        <p:txBody>
          <a:bodyPr anchor="b"/>
          <a:lstStyle>
            <a:lvl1pPr>
              <a:defRPr sz="3200"/>
            </a:lvl1pPr>
          </a:lstStyle>
          <a:p>
            <a:r>
              <a:rPr lang="fr-FR"/>
              <a:t>Modifiez le style du titre</a:t>
            </a:r>
            <a:endParaRPr lang="fr-GP"/>
          </a:p>
        </p:txBody>
      </p:sp>
      <p:sp>
        <p:nvSpPr>
          <p:cNvPr id="3" name="Espace réservé du contenu 2">
            <a:extLst>
              <a:ext uri="{FF2B5EF4-FFF2-40B4-BE49-F238E27FC236}">
                <a16:creationId xmlns:a16="http://schemas.microsoft.com/office/drawing/2014/main" id="{1E9E95D3-0A1E-2685-CB0C-F73338288DCD}"/>
              </a:ext>
            </a:extLst>
          </p:cNvPr>
          <p:cNvSpPr>
            <a:spLocks noGrp="1"/>
          </p:cNvSpPr>
          <p:nvPr>
            <p:ph idx="1"/>
          </p:nvPr>
        </p:nvSpPr>
        <p:spPr>
          <a:xfrm>
            <a:off x="5768076"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GP"/>
          </a:p>
        </p:txBody>
      </p:sp>
      <p:sp>
        <p:nvSpPr>
          <p:cNvPr id="4" name="Espace réservé du texte 3">
            <a:extLst>
              <a:ext uri="{FF2B5EF4-FFF2-40B4-BE49-F238E27FC236}">
                <a16:creationId xmlns:a16="http://schemas.microsoft.com/office/drawing/2014/main" id="{86F2F116-A763-5C6B-7D39-035CA324FD99}"/>
              </a:ext>
            </a:extLst>
          </p:cNvPr>
          <p:cNvSpPr>
            <a:spLocks noGrp="1"/>
          </p:cNvSpPr>
          <p:nvPr>
            <p:ph type="body" sz="half" idx="2"/>
          </p:nvPr>
        </p:nvSpPr>
        <p:spPr>
          <a:xfrm>
            <a:off x="1424676"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7E898444-0BA1-D2B7-8F19-00AE0C048CE7}"/>
              </a:ext>
            </a:extLst>
          </p:cNvPr>
          <p:cNvSpPr>
            <a:spLocks noGrp="1"/>
          </p:cNvSpPr>
          <p:nvPr>
            <p:ph type="sldNum" sz="quarter" idx="4"/>
          </p:nvPr>
        </p:nvSpPr>
        <p:spPr>
          <a:xfrm>
            <a:off x="10234194" y="6356350"/>
            <a:ext cx="8063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EDC7F-7F30-48DE-9EEC-133DA30BE13C}" type="slidenum">
              <a:rPr lang="fr-GP" smtClean="0"/>
              <a:t>‹N°›</a:t>
            </a:fld>
            <a:endParaRPr lang="fr-GP" dirty="0"/>
          </a:p>
        </p:txBody>
      </p:sp>
      <p:sp>
        <p:nvSpPr>
          <p:cNvPr id="5" name="ZoneTexte 4">
            <a:extLst>
              <a:ext uri="{FF2B5EF4-FFF2-40B4-BE49-F238E27FC236}">
                <a16:creationId xmlns:a16="http://schemas.microsoft.com/office/drawing/2014/main" id="{B457CDD5-F554-CEA6-0E1A-8338945CF2BC}"/>
              </a:ext>
            </a:extLst>
          </p:cNvPr>
          <p:cNvSpPr txBox="1"/>
          <p:nvPr userDrawn="1"/>
        </p:nvSpPr>
        <p:spPr>
          <a:xfrm>
            <a:off x="173712" y="1687125"/>
            <a:ext cx="933269" cy="276999"/>
          </a:xfrm>
          <a:prstGeom prst="rect">
            <a:avLst/>
          </a:prstGeom>
          <a:noFill/>
        </p:spPr>
        <p:txBody>
          <a:bodyPr wrap="none" rtlCol="0">
            <a:spAutoFit/>
          </a:bodyPr>
          <a:lstStyle/>
          <a:p>
            <a:r>
              <a:rPr lang="fr-FR" sz="1200" dirty="0"/>
              <a:t>Sommaire</a:t>
            </a:r>
            <a:endParaRPr lang="fr-GP" sz="1200" dirty="0"/>
          </a:p>
        </p:txBody>
      </p:sp>
      <p:sp>
        <p:nvSpPr>
          <p:cNvPr id="6" name="ZoneTexte 5">
            <a:extLst>
              <a:ext uri="{FF2B5EF4-FFF2-40B4-BE49-F238E27FC236}">
                <a16:creationId xmlns:a16="http://schemas.microsoft.com/office/drawing/2014/main" id="{E9BCB160-791C-5941-6184-3172F92A32E9}"/>
              </a:ext>
            </a:extLst>
          </p:cNvPr>
          <p:cNvSpPr txBox="1"/>
          <p:nvPr userDrawn="1"/>
        </p:nvSpPr>
        <p:spPr>
          <a:xfrm>
            <a:off x="123092" y="1825625"/>
            <a:ext cx="1306768" cy="3716402"/>
          </a:xfrm>
          <a:prstGeom prst="rect">
            <a:avLst/>
          </a:prstGeom>
          <a:noFill/>
        </p:spPr>
        <p:txBody>
          <a:bodyPr wrap="square" rtlCol="0">
            <a:spAutoFit/>
          </a:bodyPr>
          <a:lstStyle/>
          <a:p>
            <a:pPr lvl="0">
              <a:spcAft>
                <a:spcPts val="600"/>
              </a:spcAft>
            </a:pPr>
            <a:r>
              <a:rPr lang="en-US" sz="1100" dirty="0"/>
              <a:t>The SPAW-RAC</a:t>
            </a:r>
          </a:p>
          <a:p>
            <a:pPr lvl="0">
              <a:spcAft>
                <a:spcPts val="600"/>
              </a:spcAft>
            </a:pPr>
            <a:r>
              <a:rPr lang="en-US" sz="1100" dirty="0"/>
              <a:t>Activities 2021-2022</a:t>
            </a:r>
          </a:p>
          <a:p>
            <a:pPr marL="72000" lvl="1">
              <a:spcAft>
                <a:spcPts val="300"/>
              </a:spcAft>
            </a:pPr>
            <a:r>
              <a:rPr lang="en-US" sz="1100" dirty="0">
                <a:solidFill>
                  <a:schemeClr val="tx2"/>
                </a:solidFill>
              </a:rPr>
              <a:t>Program coordination</a:t>
            </a:r>
          </a:p>
          <a:p>
            <a:pPr marL="72000" lvl="1">
              <a:spcAft>
                <a:spcPts val="300"/>
              </a:spcAft>
            </a:pPr>
            <a:r>
              <a:rPr lang="en-US" sz="1100" dirty="0">
                <a:solidFill>
                  <a:schemeClr val="tx2"/>
                </a:solidFill>
              </a:rPr>
              <a:t>MPAs</a:t>
            </a:r>
          </a:p>
          <a:p>
            <a:pPr marL="72000" lvl="1">
              <a:spcAft>
                <a:spcPts val="300"/>
              </a:spcAft>
            </a:pPr>
            <a:r>
              <a:rPr lang="en-US" sz="1100" dirty="0">
                <a:solidFill>
                  <a:schemeClr val="tx2"/>
                </a:solidFill>
              </a:rPr>
              <a:t>Guidelines</a:t>
            </a:r>
          </a:p>
          <a:p>
            <a:pPr marL="72000" lvl="1">
              <a:spcAft>
                <a:spcPts val="300"/>
              </a:spcAft>
            </a:pPr>
            <a:r>
              <a:rPr lang="en-US" sz="1100" dirty="0">
                <a:solidFill>
                  <a:schemeClr val="tx2"/>
                </a:solidFill>
              </a:rPr>
              <a:t>Species</a:t>
            </a:r>
          </a:p>
          <a:p>
            <a:pPr marL="72000" lvl="1">
              <a:spcAft>
                <a:spcPts val="300"/>
              </a:spcAft>
            </a:pPr>
            <a:r>
              <a:rPr lang="en-US" sz="1100" dirty="0">
                <a:solidFill>
                  <a:schemeClr val="tx2"/>
                </a:solidFill>
              </a:rPr>
              <a:t>Ecosystems</a:t>
            </a:r>
          </a:p>
          <a:p>
            <a:pPr lvl="0">
              <a:spcAft>
                <a:spcPts val="600"/>
              </a:spcAft>
            </a:pPr>
            <a:r>
              <a:rPr lang="en-US" sz="1100" dirty="0"/>
              <a:t>2023-2028 Strategy</a:t>
            </a:r>
          </a:p>
          <a:p>
            <a:pPr marL="72000" lvl="1" algn="l" defTabSz="914400" rtl="0" eaLnBrk="1" latinLnBrk="0" hangingPunct="1">
              <a:spcAft>
                <a:spcPts val="300"/>
              </a:spcAft>
            </a:pPr>
            <a:r>
              <a:rPr lang="en-US" sz="1100" kern="1200" dirty="0">
                <a:solidFill>
                  <a:schemeClr val="tx2"/>
                </a:solidFill>
                <a:latin typeface="+mn-lt"/>
                <a:ea typeface="+mn-ea"/>
                <a:cs typeface="+mn-cs"/>
              </a:rPr>
              <a:t>Context</a:t>
            </a:r>
          </a:p>
          <a:p>
            <a:pPr marL="72000" lvl="1" algn="l" defTabSz="914400" rtl="0" eaLnBrk="1" latinLnBrk="0" hangingPunct="1">
              <a:spcAft>
                <a:spcPts val="300"/>
              </a:spcAft>
            </a:pPr>
            <a:r>
              <a:rPr lang="en-US" sz="1100" kern="1200" dirty="0">
                <a:solidFill>
                  <a:schemeClr val="tx2"/>
                </a:solidFill>
                <a:latin typeface="+mn-lt"/>
                <a:ea typeface="+mn-ea"/>
                <a:cs typeface="+mn-cs"/>
              </a:rPr>
              <a:t>Vision and missions</a:t>
            </a:r>
          </a:p>
          <a:p>
            <a:pPr marL="72000" lvl="1" algn="l" defTabSz="914400" rtl="0" eaLnBrk="1" latinLnBrk="0" hangingPunct="1">
              <a:spcAft>
                <a:spcPts val="300"/>
              </a:spcAft>
            </a:pPr>
            <a:r>
              <a:rPr lang="en-US" sz="1100" kern="1200" dirty="0">
                <a:solidFill>
                  <a:schemeClr val="tx2"/>
                </a:solidFill>
                <a:latin typeface="+mn-lt"/>
                <a:ea typeface="+mn-ea"/>
                <a:cs typeface="+mn-cs"/>
              </a:rPr>
              <a:t>Key success factors</a:t>
            </a:r>
          </a:p>
          <a:p>
            <a:pPr marL="72000" lvl="1" algn="l" defTabSz="914400" rtl="0" eaLnBrk="1" latinLnBrk="0" hangingPunct="1">
              <a:spcAft>
                <a:spcPts val="300"/>
              </a:spcAft>
            </a:pPr>
            <a:r>
              <a:rPr lang="en-US" sz="1100" kern="1200" dirty="0">
                <a:solidFill>
                  <a:schemeClr val="tx2"/>
                </a:solidFill>
                <a:latin typeface="+mn-lt"/>
                <a:ea typeface="+mn-ea"/>
                <a:cs typeface="+mn-cs"/>
              </a:rPr>
              <a:t>Action plan</a:t>
            </a:r>
          </a:p>
          <a:p>
            <a:pPr lvl="0">
              <a:spcAft>
                <a:spcPts val="600"/>
              </a:spcAft>
            </a:pPr>
            <a:r>
              <a:rPr lang="en-US" sz="1100" dirty="0"/>
              <a:t>Budget</a:t>
            </a:r>
          </a:p>
        </p:txBody>
      </p:sp>
    </p:spTree>
    <p:extLst>
      <p:ext uri="{BB962C8B-B14F-4D97-AF65-F5344CB8AC3E}">
        <p14:creationId xmlns:p14="http://schemas.microsoft.com/office/powerpoint/2010/main" val="410046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00000">
              <a:schemeClr val="bg2">
                <a:lumMod val="90000"/>
              </a:schemeClr>
            </a:gs>
          </a:gsLst>
          <a:lin ang="5400000" scaled="1"/>
        </a:gra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FF00DD5-C2A3-9E4A-DDC9-420F3E278330}"/>
              </a:ext>
            </a:extLst>
          </p:cNvPr>
          <p:cNvSpPr>
            <a:spLocks noGrp="1"/>
          </p:cNvSpPr>
          <p:nvPr>
            <p:ph type="title"/>
          </p:nvPr>
        </p:nvSpPr>
        <p:spPr>
          <a:xfrm>
            <a:off x="1648326" y="365125"/>
            <a:ext cx="10254776" cy="1325563"/>
          </a:xfrm>
          <a:prstGeom prst="rect">
            <a:avLst/>
          </a:prstGeom>
        </p:spPr>
        <p:txBody>
          <a:bodyPr vert="horz" lIns="91440" tIns="45720" rIns="91440" bIns="45720" rtlCol="0" anchor="ctr">
            <a:normAutofit/>
          </a:bodyPr>
          <a:lstStyle/>
          <a:p>
            <a:r>
              <a:rPr lang="fr-FR" dirty="0"/>
              <a:t>Modifiez le style du titre</a:t>
            </a:r>
            <a:endParaRPr lang="fr-GP" dirty="0"/>
          </a:p>
        </p:txBody>
      </p:sp>
      <p:sp>
        <p:nvSpPr>
          <p:cNvPr id="3" name="Espace réservé du texte 2">
            <a:extLst>
              <a:ext uri="{FF2B5EF4-FFF2-40B4-BE49-F238E27FC236}">
                <a16:creationId xmlns:a16="http://schemas.microsoft.com/office/drawing/2014/main" id="{5B40B987-ECFA-C4C9-64F8-C4FC2C9606AB}"/>
              </a:ext>
            </a:extLst>
          </p:cNvPr>
          <p:cNvSpPr>
            <a:spLocks noGrp="1"/>
          </p:cNvSpPr>
          <p:nvPr>
            <p:ph type="body" idx="1"/>
          </p:nvPr>
        </p:nvSpPr>
        <p:spPr>
          <a:xfrm>
            <a:off x="1648326" y="1825625"/>
            <a:ext cx="10254776"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GP" dirty="0"/>
          </a:p>
        </p:txBody>
      </p:sp>
      <p:sp>
        <p:nvSpPr>
          <p:cNvPr id="6" name="Espace réservé du numéro de diapositive 5">
            <a:extLst>
              <a:ext uri="{FF2B5EF4-FFF2-40B4-BE49-F238E27FC236}">
                <a16:creationId xmlns:a16="http://schemas.microsoft.com/office/drawing/2014/main" id="{6F9D41D7-3AC5-BD5F-AAE5-DAB64ACF6D06}"/>
              </a:ext>
            </a:extLst>
          </p:cNvPr>
          <p:cNvSpPr>
            <a:spLocks noGrp="1"/>
          </p:cNvSpPr>
          <p:nvPr>
            <p:ph type="sldNum" sz="quarter" idx="4"/>
          </p:nvPr>
        </p:nvSpPr>
        <p:spPr>
          <a:xfrm>
            <a:off x="10234194" y="6567358"/>
            <a:ext cx="806320" cy="365125"/>
          </a:xfrm>
          <a:prstGeom prst="rect">
            <a:avLst/>
          </a:prstGeom>
        </p:spPr>
        <p:txBody>
          <a:bodyPr vert="horz" lIns="91440" tIns="45720" rIns="91440" bIns="45720" rtlCol="0" anchor="ctr"/>
          <a:lstStyle>
            <a:lvl1pPr algn="r">
              <a:defRPr sz="1200">
                <a:solidFill>
                  <a:schemeClr val="accent1"/>
                </a:solidFill>
              </a:defRPr>
            </a:lvl1pPr>
          </a:lstStyle>
          <a:p>
            <a:fld id="{344EDC7F-7F30-48DE-9EEC-133DA30BE13C}" type="slidenum">
              <a:rPr lang="fr-GP" smtClean="0"/>
              <a:pPr/>
              <a:t>‹N°›</a:t>
            </a:fld>
            <a:endParaRPr lang="fr-GP" dirty="0"/>
          </a:p>
        </p:txBody>
      </p:sp>
      <p:sp>
        <p:nvSpPr>
          <p:cNvPr id="7" name="Rectangle 6">
            <a:extLst>
              <a:ext uri="{FF2B5EF4-FFF2-40B4-BE49-F238E27FC236}">
                <a16:creationId xmlns:a16="http://schemas.microsoft.com/office/drawing/2014/main" id="{A772730E-27F3-DBE2-2F82-D2DB443C3F11}"/>
              </a:ext>
            </a:extLst>
          </p:cNvPr>
          <p:cNvSpPr/>
          <p:nvPr userDrawn="1"/>
        </p:nvSpPr>
        <p:spPr>
          <a:xfrm>
            <a:off x="0" y="0"/>
            <a:ext cx="152400" cy="6858000"/>
          </a:xfrm>
          <a:prstGeom prst="rect">
            <a:avLst/>
          </a:prstGeom>
          <a:solidFill>
            <a:schemeClr val="accent3">
              <a:lumMod val="7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GP"/>
          </a:p>
        </p:txBody>
      </p:sp>
      <p:pic>
        <p:nvPicPr>
          <p:cNvPr id="13" name="Image 12">
            <a:extLst>
              <a:ext uri="{FF2B5EF4-FFF2-40B4-BE49-F238E27FC236}">
                <a16:creationId xmlns:a16="http://schemas.microsoft.com/office/drawing/2014/main" id="{ACA64923-79BC-337C-D71B-DEB339F44A8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791" y="5495701"/>
            <a:ext cx="862588" cy="862588"/>
          </a:xfrm>
          <a:prstGeom prst="rect">
            <a:avLst/>
          </a:prstGeom>
        </p:spPr>
      </p:pic>
      <p:pic>
        <p:nvPicPr>
          <p:cNvPr id="17" name="Image 16">
            <a:extLst>
              <a:ext uri="{FF2B5EF4-FFF2-40B4-BE49-F238E27FC236}">
                <a16:creationId xmlns:a16="http://schemas.microsoft.com/office/drawing/2014/main" id="{A71F0A7C-D37A-675B-B919-FA4ADB6448B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82674" y="6192498"/>
            <a:ext cx="692823" cy="665502"/>
          </a:xfrm>
          <a:prstGeom prst="rect">
            <a:avLst/>
          </a:prstGeom>
        </p:spPr>
      </p:pic>
      <p:pic>
        <p:nvPicPr>
          <p:cNvPr id="19" name="Image 18">
            <a:extLst>
              <a:ext uri="{FF2B5EF4-FFF2-40B4-BE49-F238E27FC236}">
                <a16:creationId xmlns:a16="http://schemas.microsoft.com/office/drawing/2014/main" id="{8441EFDE-38A7-C44C-CD6B-2C182269E2A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3092" y="90438"/>
            <a:ext cx="1325564" cy="1325564"/>
          </a:xfrm>
          <a:prstGeom prst="rect">
            <a:avLst/>
          </a:prstGeom>
        </p:spPr>
      </p:pic>
      <p:sp>
        <p:nvSpPr>
          <p:cNvPr id="20" name="ZoneTexte 19">
            <a:extLst>
              <a:ext uri="{FF2B5EF4-FFF2-40B4-BE49-F238E27FC236}">
                <a16:creationId xmlns:a16="http://schemas.microsoft.com/office/drawing/2014/main" id="{AD356DF5-DD1F-B5CE-7147-7B9699662B51}"/>
              </a:ext>
            </a:extLst>
          </p:cNvPr>
          <p:cNvSpPr txBox="1"/>
          <p:nvPr userDrawn="1"/>
        </p:nvSpPr>
        <p:spPr>
          <a:xfrm>
            <a:off x="1844223" y="6655484"/>
            <a:ext cx="1454244" cy="215444"/>
          </a:xfrm>
          <a:prstGeom prst="rect">
            <a:avLst/>
          </a:prstGeom>
          <a:noFill/>
        </p:spPr>
        <p:txBody>
          <a:bodyPr wrap="none" rtlCol="0">
            <a:spAutoFit/>
          </a:bodyPr>
          <a:lstStyle/>
          <a:p>
            <a:r>
              <a:rPr lang="fr-FR" sz="800" dirty="0" err="1"/>
              <a:t>January</a:t>
            </a:r>
            <a:r>
              <a:rPr lang="fr-FR" sz="800" dirty="0"/>
              <a:t> 30th &amp; 31rd, 2023</a:t>
            </a:r>
            <a:endParaRPr lang="fr-GP" sz="800" dirty="0"/>
          </a:p>
        </p:txBody>
      </p:sp>
      <p:sp>
        <p:nvSpPr>
          <p:cNvPr id="21" name="ZoneTexte 20">
            <a:extLst>
              <a:ext uri="{FF2B5EF4-FFF2-40B4-BE49-F238E27FC236}">
                <a16:creationId xmlns:a16="http://schemas.microsoft.com/office/drawing/2014/main" id="{0B8AEF4F-1172-8731-3DFB-A54E3BF8EFF9}"/>
              </a:ext>
            </a:extLst>
          </p:cNvPr>
          <p:cNvSpPr txBox="1"/>
          <p:nvPr userDrawn="1"/>
        </p:nvSpPr>
        <p:spPr>
          <a:xfrm>
            <a:off x="4962685" y="6655484"/>
            <a:ext cx="269176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t>STAC 10 – Cartagena convention – SPAW </a:t>
            </a:r>
            <a:r>
              <a:rPr lang="fr-FR" sz="800" dirty="0" err="1"/>
              <a:t>protocol</a:t>
            </a:r>
            <a:endParaRPr lang="fr-GP" sz="800" dirty="0"/>
          </a:p>
        </p:txBody>
      </p:sp>
    </p:spTree>
    <p:extLst>
      <p:ext uri="{BB962C8B-B14F-4D97-AF65-F5344CB8AC3E}">
        <p14:creationId xmlns:p14="http://schemas.microsoft.com/office/powerpoint/2010/main" val="38447144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0" kern="1200">
          <a:solidFill>
            <a:schemeClr val="accent2">
              <a:lumMod val="75000"/>
            </a:schemeClr>
          </a:solidFill>
          <a:latin typeface="+mj-lt"/>
          <a:ea typeface="+mj-ea"/>
          <a:cs typeface="+mj-cs"/>
        </a:defRPr>
      </a:lvl1pPr>
    </p:titleStyle>
    <p:body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G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microsoft.com/office/2018/10/relationships/comments" Target="../comments/modernComment_118_0.xml"/><Relationship Id="rId7" Type="http://schemas.openxmlformats.org/officeDocument/2006/relationships/diagramLayout" Target="../diagrams/layout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Data" Target="../diagrams/data2.xml"/><Relationship Id="rId5" Type="http://schemas.openxmlformats.org/officeDocument/2006/relationships/image" Target="../media/image44.jpg"/><Relationship Id="rId10" Type="http://schemas.microsoft.com/office/2007/relationships/diagramDrawing" Target="../diagrams/drawing2.xml"/><Relationship Id="rId4" Type="http://schemas.openxmlformats.org/officeDocument/2006/relationships/image" Target="../media/image43.png"/><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18/10/relationships/comments" Target="../comments/modernComment_119_0.xml"/><Relationship Id="rId7" Type="http://schemas.openxmlformats.org/officeDocument/2006/relationships/diagramQuickStyle" Target="../diagrams/quickStyle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5.jpeg"/><Relationship Id="rId9" Type="http://schemas.microsoft.com/office/2007/relationships/diagramDrawing" Target="../diagrams/drawing3.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diagramQuickStyle" Target="../diagrams/quickStyle4.xml"/><Relationship Id="rId3" Type="http://schemas.openxmlformats.org/officeDocument/2006/relationships/image" Target="../media/image46.png"/><Relationship Id="rId7" Type="http://schemas.openxmlformats.org/officeDocument/2006/relationships/image" Target="../media/image50.jpeg"/><Relationship Id="rId12" Type="http://schemas.openxmlformats.org/officeDocument/2006/relationships/diagramLayout" Target="../diagrams/layout4.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jpeg"/><Relationship Id="rId11" Type="http://schemas.openxmlformats.org/officeDocument/2006/relationships/diagramData" Target="../diagrams/data4.xml"/><Relationship Id="rId5" Type="http://schemas.openxmlformats.org/officeDocument/2006/relationships/image" Target="../media/image48.jpeg"/><Relationship Id="rId15" Type="http://schemas.microsoft.com/office/2007/relationships/diagramDrawing" Target="../diagrams/drawing4.xml"/><Relationship Id="rId10" Type="http://schemas.openxmlformats.org/officeDocument/2006/relationships/image" Target="../media/image52.jpeg"/><Relationship Id="rId4" Type="http://schemas.openxmlformats.org/officeDocument/2006/relationships/image" Target="../media/image47.png"/><Relationship Id="rId9" Type="http://schemas.openxmlformats.org/officeDocument/2006/relationships/hyperlink" Target="https://www.carib-coast.com/en" TargetMode="External"/><Relationship Id="rId14"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openxmlformats.org/officeDocument/2006/relationships/chart" Target="../charts/chart1.xml"/><Relationship Id="rId3" Type="http://schemas.microsoft.com/office/2018/10/relationships/comments" Target="../comments/modernComment_107_9E32A8A5.xml"/><Relationship Id="rId7" Type="http://schemas.openxmlformats.org/officeDocument/2006/relationships/image" Target="../media/image35.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39.svg"/><Relationship Id="rId4" Type="http://schemas.openxmlformats.org/officeDocument/2006/relationships/image" Target="../media/image32.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3.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5.xml"/><Relationship Id="rId3" Type="http://schemas.microsoft.com/office/2018/10/relationships/comments" Target="../comments/modernComment_114_1A7F5935.xml"/><Relationship Id="rId7" Type="http://schemas.openxmlformats.org/officeDocument/2006/relationships/diagramQuickStyle" Target="../diagrams/quickStyle5.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hyperlink" Target="SWOT%20Analysis.pptx" TargetMode="External"/><Relationship Id="rId9" Type="http://schemas.microsoft.com/office/2007/relationships/diagramDrawing" Target="../diagrams/drawing5.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56.svg"/><Relationship Id="rId5" Type="http://schemas.openxmlformats.org/officeDocument/2006/relationships/diagramQuickStyle" Target="../diagrams/quickStyle6.xml"/><Relationship Id="rId15" Type="http://schemas.openxmlformats.org/officeDocument/2006/relationships/image" Target="../media/image60.svg"/><Relationship Id="rId10" Type="http://schemas.openxmlformats.org/officeDocument/2006/relationships/image" Target="../media/image55.png"/><Relationship Id="rId4" Type="http://schemas.openxmlformats.org/officeDocument/2006/relationships/diagramLayout" Target="../diagrams/layout6.xml"/><Relationship Id="rId9" Type="http://schemas.openxmlformats.org/officeDocument/2006/relationships/image" Target="../media/image54.svg"/><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18/10/relationships/comments" Target="../comments/modernComment_117_A8E2D35F.xml"/><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C_2B9A3F21.xm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11D_EE330647.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chart" Target="../charts/chart4.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jpg"/><Relationship Id="rId26" Type="http://schemas.openxmlformats.org/officeDocument/2006/relationships/image" Target="../media/image28.png"/><Relationship Id="rId3" Type="http://schemas.openxmlformats.org/officeDocument/2006/relationships/image" Target="../media/image5.png"/><Relationship Id="rId21" Type="http://schemas.openxmlformats.org/officeDocument/2006/relationships/image" Target="../media/image23.sv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notesSlide" Target="../notesSlides/notesSlide2.xml"/><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svg"/><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png"/><Relationship Id="rId15" Type="http://schemas.openxmlformats.org/officeDocument/2006/relationships/image" Target="../media/image17.svg"/><Relationship Id="rId23" Type="http://schemas.openxmlformats.org/officeDocument/2006/relationships/image" Target="../media/image25.svg"/><Relationship Id="rId28" Type="http://schemas.openxmlformats.org/officeDocument/2006/relationships/image" Target="../media/image30.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9.svg"/></Relationships>
</file>

<file path=ppt/slides/_rels/slide9.xml.rels><?xml version="1.0" encoding="UTF-8" standalone="yes"?>
<Relationships xmlns="http://schemas.openxmlformats.org/package/2006/relationships"><Relationship Id="rId3" Type="http://schemas.microsoft.com/office/2018/10/relationships/comments" Target="../comments/modernComment_110_91148B31.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323F60FF-561D-AB14-40C5-0DD724E49C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132" y="1253259"/>
            <a:ext cx="10718607" cy="4351482"/>
          </a:xfrm>
          <a:prstGeom prst="rect">
            <a:avLst/>
          </a:prstGeom>
        </p:spPr>
      </p:pic>
      <p:sp>
        <p:nvSpPr>
          <p:cNvPr id="4" name="Titre 3">
            <a:extLst>
              <a:ext uri="{FF2B5EF4-FFF2-40B4-BE49-F238E27FC236}">
                <a16:creationId xmlns:a16="http://schemas.microsoft.com/office/drawing/2014/main" id="{B661A95F-08A6-5B23-65F0-69ACF98B0E0B}"/>
              </a:ext>
            </a:extLst>
          </p:cNvPr>
          <p:cNvSpPr>
            <a:spLocks noGrp="1"/>
          </p:cNvSpPr>
          <p:nvPr>
            <p:ph type="ctrTitle"/>
          </p:nvPr>
        </p:nvSpPr>
        <p:spPr>
          <a:xfrm>
            <a:off x="1524000" y="840141"/>
            <a:ext cx="9144000" cy="2387600"/>
          </a:xfrm>
        </p:spPr>
        <p:txBody>
          <a:bodyPr>
            <a:normAutofit/>
          </a:bodyPr>
          <a:lstStyle/>
          <a:p>
            <a:r>
              <a:rPr lang="fr-FR" dirty="0" err="1">
                <a:solidFill>
                  <a:schemeClr val="bg1"/>
                </a:solidFill>
              </a:rPr>
              <a:t>Regional</a:t>
            </a:r>
            <a:r>
              <a:rPr lang="fr-FR" dirty="0">
                <a:solidFill>
                  <a:schemeClr val="bg1"/>
                </a:solidFill>
              </a:rPr>
              <a:t> Activity Center for the SPAW Protocol</a:t>
            </a:r>
            <a:endParaRPr lang="en-US" dirty="0">
              <a:solidFill>
                <a:schemeClr val="bg1"/>
              </a:solidFill>
            </a:endParaRPr>
          </a:p>
        </p:txBody>
      </p:sp>
      <p:sp>
        <p:nvSpPr>
          <p:cNvPr id="2" name="Sous-titre 1">
            <a:extLst>
              <a:ext uri="{FF2B5EF4-FFF2-40B4-BE49-F238E27FC236}">
                <a16:creationId xmlns:a16="http://schemas.microsoft.com/office/drawing/2014/main" id="{C10C93BA-2728-496F-84C4-50092ECEC676}"/>
              </a:ext>
            </a:extLst>
          </p:cNvPr>
          <p:cNvSpPr>
            <a:spLocks noGrp="1"/>
          </p:cNvSpPr>
          <p:nvPr>
            <p:ph type="subTitle" idx="1"/>
          </p:nvPr>
        </p:nvSpPr>
        <p:spPr>
          <a:xfrm>
            <a:off x="1524000" y="4459994"/>
            <a:ext cx="9144000" cy="1655762"/>
          </a:xfrm>
        </p:spPr>
        <p:txBody>
          <a:bodyPr/>
          <a:lstStyle/>
          <a:p>
            <a:r>
              <a:rPr lang="fr-FR" dirty="0">
                <a:solidFill>
                  <a:schemeClr val="bg1"/>
                </a:solidFill>
              </a:rPr>
              <a:t>Operations and budget 2021 – 2022</a:t>
            </a:r>
          </a:p>
          <a:p>
            <a:r>
              <a:rPr lang="fr-FR" dirty="0">
                <a:solidFill>
                  <a:schemeClr val="bg1"/>
                </a:solidFill>
              </a:rPr>
              <a:t>2023-2028 </a:t>
            </a:r>
            <a:r>
              <a:rPr lang="fr-FR" dirty="0" err="1">
                <a:solidFill>
                  <a:schemeClr val="bg1"/>
                </a:solidFill>
              </a:rPr>
              <a:t>Strategy</a:t>
            </a:r>
            <a:endParaRPr lang="en-US" dirty="0">
              <a:solidFill>
                <a:schemeClr val="bg1"/>
              </a:solidFill>
            </a:endParaRPr>
          </a:p>
        </p:txBody>
      </p:sp>
    </p:spTree>
    <p:extLst>
      <p:ext uri="{BB962C8B-B14F-4D97-AF65-F5344CB8AC3E}">
        <p14:creationId xmlns:p14="http://schemas.microsoft.com/office/powerpoint/2010/main" val="1355980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re 1">
            <a:extLst>
              <a:ext uri="{FF2B5EF4-FFF2-40B4-BE49-F238E27FC236}">
                <a16:creationId xmlns:a16="http://schemas.microsoft.com/office/drawing/2014/main" id="{1DC004CF-4D76-C44C-3042-0574CCDC8173}"/>
              </a:ext>
            </a:extLst>
          </p:cNvPr>
          <p:cNvSpPr>
            <a:spLocks noGrp="1" noChangeArrowheads="1"/>
          </p:cNvSpPr>
          <p:nvPr>
            <p:ph type="title"/>
          </p:nvPr>
        </p:nvSpPr>
        <p:spPr/>
        <p:txBody>
          <a:bodyPr/>
          <a:lstStyle/>
          <a:p>
            <a:pPr eaLnBrk="1" hangingPunct="1"/>
            <a:r>
              <a:rPr lang="fr-FR" altLang="fr-FR" dirty="0"/>
              <a:t>The CARI’MAM Project</a:t>
            </a:r>
            <a:endParaRPr lang="en-US" altLang="fr-FR" dirty="0">
              <a:solidFill>
                <a:srgbClr val="204B9A"/>
              </a:solidFill>
            </a:endParaRPr>
          </a:p>
        </p:txBody>
      </p:sp>
      <p:sp>
        <p:nvSpPr>
          <p:cNvPr id="3075" name="Espace réservé du contenu 8">
            <a:extLst>
              <a:ext uri="{FF2B5EF4-FFF2-40B4-BE49-F238E27FC236}">
                <a16:creationId xmlns:a16="http://schemas.microsoft.com/office/drawing/2014/main" id="{C652BE98-FCAA-E034-E048-314F04DF46C6}"/>
              </a:ext>
            </a:extLst>
          </p:cNvPr>
          <p:cNvSpPr>
            <a:spLocks noGrp="1" noChangeArrowheads="1"/>
          </p:cNvSpPr>
          <p:nvPr>
            <p:ph sz="half" idx="1"/>
          </p:nvPr>
        </p:nvSpPr>
        <p:spPr/>
        <p:txBody>
          <a:bodyPr>
            <a:normAutofit/>
          </a:bodyPr>
          <a:lstStyle/>
          <a:p>
            <a:pPr eaLnBrk="1" hangingPunct="1"/>
            <a:r>
              <a:rPr lang="en-US" altLang="fr-FR" sz="1800" dirty="0">
                <a:ea typeface="NSimSun" panose="02010609030101010101" pitchFamily="49" charset="-122"/>
                <a:cs typeface="Lucida Sans" panose="020B0602030504020204" pitchFamily="34" charset="0"/>
              </a:rPr>
              <a:t>A 4-year (2018-2022) regional cooperation project co-funded by the European Union. </a:t>
            </a:r>
          </a:p>
          <a:p>
            <a:pPr eaLnBrk="1" hangingPunct="1"/>
            <a:r>
              <a:rPr lang="en-US" altLang="fr-FR" sz="1800" dirty="0">
                <a:ea typeface="NSimSun" panose="02010609030101010101" pitchFamily="49" charset="-122"/>
                <a:cs typeface="Lucida Sans" panose="020B0602030504020204" pitchFamily="34" charset="0"/>
              </a:rPr>
              <a:t>Led by the </a:t>
            </a:r>
            <a:r>
              <a:rPr lang="en-US" altLang="fr-FR" sz="1800" dirty="0" err="1">
                <a:ea typeface="NSimSun" panose="02010609030101010101" pitchFamily="49" charset="-122"/>
                <a:cs typeface="Lucida Sans" panose="020B0602030504020204" pitchFamily="34" charset="0"/>
              </a:rPr>
              <a:t>Agoa</a:t>
            </a:r>
            <a:r>
              <a:rPr lang="en-US" altLang="fr-FR" sz="1800" dirty="0">
                <a:ea typeface="NSimSun" panose="02010609030101010101" pitchFamily="49" charset="-122"/>
                <a:cs typeface="Lucida Sans" panose="020B0602030504020204" pitchFamily="34" charset="0"/>
              </a:rPr>
              <a:t> sanctuary and </a:t>
            </a:r>
          </a:p>
          <a:p>
            <a:pPr marL="0" indent="0" eaLnBrk="1" hangingPunct="1">
              <a:buNone/>
            </a:pPr>
            <a:r>
              <a:rPr lang="en-US" altLang="fr-FR" sz="1800" dirty="0">
                <a:ea typeface="NSimSun" panose="02010609030101010101" pitchFamily="49" charset="-122"/>
                <a:cs typeface="Lucida Sans" panose="020B0602030504020204" pitchFamily="34" charset="0"/>
              </a:rPr>
              <a:t>SPAW-RAC</a:t>
            </a:r>
          </a:p>
        </p:txBody>
      </p:sp>
      <p:sp>
        <p:nvSpPr>
          <p:cNvPr id="2" name="Espace réservé du contenu 1">
            <a:extLst>
              <a:ext uri="{FF2B5EF4-FFF2-40B4-BE49-F238E27FC236}">
                <a16:creationId xmlns:a16="http://schemas.microsoft.com/office/drawing/2014/main" id="{FEF8E42C-CF09-6A4F-51D5-C0309184B0D6}"/>
              </a:ext>
            </a:extLst>
          </p:cNvPr>
          <p:cNvSpPr>
            <a:spLocks noGrp="1"/>
          </p:cNvSpPr>
          <p:nvPr>
            <p:ph sz="half" idx="2"/>
          </p:nvPr>
        </p:nvSpPr>
        <p:spPr>
          <a:xfrm>
            <a:off x="7088650" y="3294640"/>
            <a:ext cx="4964599" cy="3235473"/>
          </a:xfrm>
        </p:spPr>
        <p:txBody>
          <a:bodyPr>
            <a:normAutofit/>
          </a:bodyPr>
          <a:lstStyle/>
          <a:p>
            <a:pPr eaLnBrk="1" hangingPunct="1"/>
            <a:r>
              <a:rPr lang="en-US" altLang="fr-FR" sz="1800" dirty="0">
                <a:ea typeface="NSimSun" panose="02010609030101010101" pitchFamily="49" charset="-122"/>
                <a:cs typeface="Lucida Sans" panose="020B0602030504020204" pitchFamily="34" charset="0"/>
              </a:rPr>
              <a:t>Major outputs: </a:t>
            </a:r>
          </a:p>
          <a:p>
            <a:pPr lvl="1" eaLnBrk="1" hangingPunct="1"/>
            <a:r>
              <a:rPr lang="en-US" altLang="fr-FR" sz="1400" dirty="0">
                <a:ea typeface="NSimSun" panose="02010609030101010101" pitchFamily="49" charset="-122"/>
                <a:cs typeface="Lucida Sans" panose="020B0602030504020204" pitchFamily="34" charset="0"/>
              </a:rPr>
              <a:t>the development of a network of 273 participants, from 78 organizations and 31 Caribbean territories;</a:t>
            </a:r>
          </a:p>
          <a:p>
            <a:pPr lvl="1" eaLnBrk="1" hangingPunct="1"/>
            <a:r>
              <a:rPr lang="en-US" altLang="fr-FR" sz="1400" dirty="0">
                <a:ea typeface="NSimSun" panose="02010609030101010101" pitchFamily="49" charset="-122"/>
                <a:cs typeface="Lucida Sans" panose="020B0602030504020204" pitchFamily="34" charset="0"/>
              </a:rPr>
              <a:t>a review of current threats and regulations related to marine mammals and the identifications of priority areas for action  (presented at STAC 9);</a:t>
            </a:r>
          </a:p>
          <a:p>
            <a:pPr lvl="1" eaLnBrk="1" hangingPunct="1"/>
            <a:r>
              <a:rPr lang="en-US" altLang="fr-FR" sz="1400" dirty="0">
                <a:ea typeface="NSimSun" panose="02010609030101010101" pitchFamily="49" charset="-122"/>
                <a:cs typeface="Lucida Sans" panose="020B0602030504020204" pitchFamily="34" charset="0"/>
              </a:rPr>
              <a:t>propositions for a sustainable whale watching (presented at STAC 9);</a:t>
            </a:r>
          </a:p>
          <a:p>
            <a:pPr lvl="1" eaLnBrk="1" hangingPunct="1"/>
            <a:r>
              <a:rPr lang="en-US" altLang="fr-FR" sz="1400" dirty="0">
                <a:ea typeface="NSimSun" panose="02010609030101010101" pitchFamily="49" charset="-122"/>
                <a:cs typeface="Lucida Sans" panose="020B0602030504020204" pitchFamily="34" charset="0"/>
              </a:rPr>
              <a:t>capacity building for species monitoring; </a:t>
            </a:r>
          </a:p>
          <a:p>
            <a:pPr lvl="1" eaLnBrk="1" hangingPunct="1"/>
            <a:r>
              <a:rPr lang="en-US" altLang="fr-FR" sz="1400" dirty="0">
                <a:ea typeface="NSimSun" panose="02010609030101010101" pitchFamily="49" charset="-122"/>
                <a:cs typeface="Lucida Sans" panose="020B0602030504020204" pitchFamily="34" charset="0"/>
              </a:rPr>
              <a:t>knowledge enhancement.</a:t>
            </a:r>
          </a:p>
          <a:p>
            <a:endParaRPr lang="en-US" dirty="0"/>
          </a:p>
        </p:txBody>
      </p:sp>
      <p:pic>
        <p:nvPicPr>
          <p:cNvPr id="3076" name="Image 2">
            <a:extLst>
              <a:ext uri="{FF2B5EF4-FFF2-40B4-BE49-F238E27FC236}">
                <a16:creationId xmlns:a16="http://schemas.microsoft.com/office/drawing/2014/main" id="{74BC8167-587C-DCBE-5322-3A55D0081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0877" y="0"/>
            <a:ext cx="2722473" cy="194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2" name="Groupe 1">
            <a:extLst>
              <a:ext uri="{FF2B5EF4-FFF2-40B4-BE49-F238E27FC236}">
                <a16:creationId xmlns:a16="http://schemas.microsoft.com/office/drawing/2014/main" id="{53F7D9F4-6F8B-1009-33FC-A22B92A051A2}"/>
              </a:ext>
            </a:extLst>
          </p:cNvPr>
          <p:cNvGrpSpPr>
            <a:grpSpLocks/>
          </p:cNvGrpSpPr>
          <p:nvPr/>
        </p:nvGrpSpPr>
        <p:grpSpPr bwMode="auto">
          <a:xfrm>
            <a:off x="1835893" y="3442669"/>
            <a:ext cx="4777031" cy="3052146"/>
            <a:chOff x="20852859" y="208935"/>
            <a:chExt cx="8355376" cy="5409313"/>
          </a:xfrm>
        </p:grpSpPr>
        <p:pic>
          <p:nvPicPr>
            <p:cNvPr id="3" name="Google Shape;69;p1" descr="Une image contenant carte&#10;&#10;Description générée automatiquement">
              <a:extLst>
                <a:ext uri="{FF2B5EF4-FFF2-40B4-BE49-F238E27FC236}">
                  <a16:creationId xmlns:a16="http://schemas.microsoft.com/office/drawing/2014/main" id="{113F286B-52FB-619B-DC38-ACA7CAA50738}"/>
                </a:ext>
              </a:extLst>
            </p:cNvPr>
            <p:cNvPicPr preferRelativeResize="0">
              <a:picLocks noChangeAspect="1"/>
            </p:cNvPicPr>
            <p:nvPr/>
          </p:nvPicPr>
          <p:blipFill rotWithShape="1">
            <a:blip r:embed="rId5">
              <a:alphaModFix/>
            </a:blip>
            <a:srcRect l="1629" t="3311" b="7048"/>
            <a:stretch/>
          </p:blipFill>
          <p:spPr>
            <a:xfrm>
              <a:off x="20852859" y="208935"/>
              <a:ext cx="8355376" cy="540685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a:extLst>
                <a:ext uri="{FF2B5EF4-FFF2-40B4-BE49-F238E27FC236}">
                  <a16:creationId xmlns:a16="http://schemas.microsoft.com/office/drawing/2014/main" id="{36CE5F64-161F-1936-2F47-E845EED06465}"/>
                </a:ext>
              </a:extLst>
            </p:cNvPr>
            <p:cNvSpPr/>
            <p:nvPr/>
          </p:nvSpPr>
          <p:spPr>
            <a:xfrm>
              <a:off x="20872328" y="4043292"/>
              <a:ext cx="1658095" cy="15749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87" name="ZoneTexte 4">
              <a:extLst>
                <a:ext uri="{FF2B5EF4-FFF2-40B4-BE49-F238E27FC236}">
                  <a16:creationId xmlns:a16="http://schemas.microsoft.com/office/drawing/2014/main" id="{99FCC742-D6B6-A4C6-E350-736FB1D3115D}"/>
                </a:ext>
              </a:extLst>
            </p:cNvPr>
            <p:cNvSpPr txBox="1">
              <a:spLocks noChangeArrowheads="1"/>
            </p:cNvSpPr>
            <p:nvPr/>
          </p:nvSpPr>
          <p:spPr bwMode="auto">
            <a:xfrm>
              <a:off x="21080408" y="3954763"/>
              <a:ext cx="1365486" cy="70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fr-FR" sz="1000" b="1" dirty="0"/>
                <a:t>Legend</a:t>
              </a:r>
            </a:p>
          </p:txBody>
        </p:sp>
        <p:sp>
          <p:nvSpPr>
            <p:cNvPr id="6" name="Rectangle 5">
              <a:extLst>
                <a:ext uri="{FF2B5EF4-FFF2-40B4-BE49-F238E27FC236}">
                  <a16:creationId xmlns:a16="http://schemas.microsoft.com/office/drawing/2014/main" id="{118FCE4D-56FA-A137-2C00-141378B7DFC2}"/>
                </a:ext>
              </a:extLst>
            </p:cNvPr>
            <p:cNvSpPr/>
            <p:nvPr/>
          </p:nvSpPr>
          <p:spPr>
            <a:xfrm>
              <a:off x="20891797" y="4425991"/>
              <a:ext cx="360173" cy="198709"/>
            </a:xfrm>
            <a:prstGeom prst="rect">
              <a:avLst/>
            </a:prstGeom>
            <a:solidFill>
              <a:srgbClr val="58A34C"/>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a:extLst>
                <a:ext uri="{FF2B5EF4-FFF2-40B4-BE49-F238E27FC236}">
                  <a16:creationId xmlns:a16="http://schemas.microsoft.com/office/drawing/2014/main" id="{AF77F0E0-18CF-389B-9F2E-68970D41300D}"/>
                </a:ext>
              </a:extLst>
            </p:cNvPr>
            <p:cNvSpPr/>
            <p:nvPr/>
          </p:nvSpPr>
          <p:spPr>
            <a:xfrm>
              <a:off x="20891797" y="4687259"/>
              <a:ext cx="360173" cy="198709"/>
            </a:xfrm>
            <a:prstGeom prst="rect">
              <a:avLst/>
            </a:prstGeom>
            <a:solidFill>
              <a:srgbClr val="0870AB"/>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Étoile : 7 branches 7">
              <a:extLst>
                <a:ext uri="{FF2B5EF4-FFF2-40B4-BE49-F238E27FC236}">
                  <a16:creationId xmlns:a16="http://schemas.microsoft.com/office/drawing/2014/main" id="{B07D3407-ECFC-93A4-B309-710EF9631A74}"/>
                </a:ext>
              </a:extLst>
            </p:cNvPr>
            <p:cNvSpPr/>
            <p:nvPr/>
          </p:nvSpPr>
          <p:spPr>
            <a:xfrm>
              <a:off x="20982651" y="5184031"/>
              <a:ext cx="175220" cy="198709"/>
            </a:xfrm>
            <a:prstGeom prst="star7">
              <a:avLst/>
            </a:prstGeom>
            <a:solidFill>
              <a:srgbClr val="FF0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1" name="ZoneTexte 8">
              <a:extLst>
                <a:ext uri="{FF2B5EF4-FFF2-40B4-BE49-F238E27FC236}">
                  <a16:creationId xmlns:a16="http://schemas.microsoft.com/office/drawing/2014/main" id="{805FED1E-5CCF-7186-28E7-9309071DEEE3}"/>
                </a:ext>
              </a:extLst>
            </p:cNvPr>
            <p:cNvSpPr txBox="1">
              <a:spLocks noChangeArrowheads="1"/>
            </p:cNvSpPr>
            <p:nvPr/>
          </p:nvSpPr>
          <p:spPr bwMode="auto">
            <a:xfrm>
              <a:off x="21217502" y="4425990"/>
              <a:ext cx="2230378" cy="568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fr-FR" sz="700" dirty="0"/>
                <a:t>SPAW ratified</a:t>
              </a:r>
            </a:p>
          </p:txBody>
        </p:sp>
        <p:sp>
          <p:nvSpPr>
            <p:cNvPr id="3092" name="ZoneTexte 9">
              <a:extLst>
                <a:ext uri="{FF2B5EF4-FFF2-40B4-BE49-F238E27FC236}">
                  <a16:creationId xmlns:a16="http://schemas.microsoft.com/office/drawing/2014/main" id="{C283A531-42DE-C84E-0980-694EC91E06EF}"/>
                </a:ext>
              </a:extLst>
            </p:cNvPr>
            <p:cNvSpPr txBox="1">
              <a:spLocks noChangeArrowheads="1"/>
            </p:cNvSpPr>
            <p:nvPr/>
          </p:nvSpPr>
          <p:spPr bwMode="auto">
            <a:xfrm>
              <a:off x="21179164" y="5083285"/>
              <a:ext cx="1771346" cy="472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80000"/>
                </a:lnSpc>
                <a:spcBef>
                  <a:spcPct val="0"/>
                </a:spcBef>
                <a:buFontTx/>
                <a:buNone/>
              </a:pPr>
              <a:r>
                <a:rPr lang="en-US" altLang="fr-FR" sz="700" dirty="0"/>
                <a:t>CARIMAM hydrophones</a:t>
              </a:r>
            </a:p>
          </p:txBody>
        </p:sp>
      </p:grpSp>
      <p:sp>
        <p:nvSpPr>
          <p:cNvPr id="3084" name="ZoneTexte 4">
            <a:extLst>
              <a:ext uri="{FF2B5EF4-FFF2-40B4-BE49-F238E27FC236}">
                <a16:creationId xmlns:a16="http://schemas.microsoft.com/office/drawing/2014/main" id="{5262AE37-A144-0D02-08EE-D3B2D326CE38}"/>
              </a:ext>
            </a:extLst>
          </p:cNvPr>
          <p:cNvSpPr txBox="1">
            <a:spLocks noChangeArrowheads="1"/>
          </p:cNvSpPr>
          <p:nvPr/>
        </p:nvSpPr>
        <p:spPr bwMode="auto">
          <a:xfrm>
            <a:off x="1698574" y="1101053"/>
            <a:ext cx="4864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dirty="0"/>
              <a:t>Caribbean Marine Mammal Preservation Network</a:t>
            </a:r>
          </a:p>
        </p:txBody>
      </p:sp>
      <p:graphicFrame>
        <p:nvGraphicFramePr>
          <p:cNvPr id="5" name="Diagramme 4">
            <a:extLst>
              <a:ext uri="{FF2B5EF4-FFF2-40B4-BE49-F238E27FC236}">
                <a16:creationId xmlns:a16="http://schemas.microsoft.com/office/drawing/2014/main" id="{5F0E4228-0EF5-34EC-D0EA-54904AB7B351}"/>
              </a:ext>
            </a:extLst>
          </p:cNvPr>
          <p:cNvGraphicFramePr/>
          <p:nvPr>
            <p:extLst>
              <p:ext uri="{D42A27DB-BD31-4B8C-83A1-F6EECF244321}">
                <p14:modId xmlns:p14="http://schemas.microsoft.com/office/powerpoint/2010/main" val="2012777257"/>
              </p:ext>
            </p:extLst>
          </p:nvPr>
        </p:nvGraphicFramePr>
        <p:xfrm>
          <a:off x="8582121" y="1470941"/>
          <a:ext cx="1977656" cy="16267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Rectangle 8">
            <a:extLst>
              <a:ext uri="{FF2B5EF4-FFF2-40B4-BE49-F238E27FC236}">
                <a16:creationId xmlns:a16="http://schemas.microsoft.com/office/drawing/2014/main" id="{F3AB369A-5ADF-D4ED-9B8C-7C983E6F7BFB}"/>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0" name="Rectangle 9">
            <a:extLst>
              <a:ext uri="{FF2B5EF4-FFF2-40B4-BE49-F238E27FC236}">
                <a16:creationId xmlns:a16="http://schemas.microsoft.com/office/drawing/2014/main" id="{D99FA947-79C7-CE2F-2E65-A846E3BD9637}"/>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a:extLst>
              <a:ext uri="{FF2B5EF4-FFF2-40B4-BE49-F238E27FC236}">
                <a16:creationId xmlns:a16="http://schemas.microsoft.com/office/drawing/2014/main" id="{DF4B4D76-04B0-DC1E-46D5-749E0F8991CD}"/>
              </a:ext>
            </a:extLst>
          </p:cNvPr>
          <p:cNvSpPr>
            <a:spLocks noGrp="1" noChangeArrowheads="1"/>
          </p:cNvSpPr>
          <p:nvPr>
            <p:ph type="title"/>
          </p:nvPr>
        </p:nvSpPr>
        <p:spPr/>
        <p:txBody>
          <a:bodyPr/>
          <a:lstStyle/>
          <a:p>
            <a:pPr eaLnBrk="1" hangingPunct="1"/>
            <a:r>
              <a:rPr lang="fr-FR" altLang="fr-FR" dirty="0"/>
              <a:t>The CAMAC Project</a:t>
            </a:r>
            <a:endParaRPr lang="en-US" altLang="fr-FR" dirty="0">
              <a:solidFill>
                <a:srgbClr val="204B9A"/>
              </a:solidFill>
            </a:endParaRPr>
          </a:p>
        </p:txBody>
      </p:sp>
      <p:sp>
        <p:nvSpPr>
          <p:cNvPr id="5123" name="Espace réservé du contenu 8">
            <a:extLst>
              <a:ext uri="{FF2B5EF4-FFF2-40B4-BE49-F238E27FC236}">
                <a16:creationId xmlns:a16="http://schemas.microsoft.com/office/drawing/2014/main" id="{8BBBCA72-F71A-7CCA-48BF-957BC583D613}"/>
              </a:ext>
            </a:extLst>
          </p:cNvPr>
          <p:cNvSpPr>
            <a:spLocks noGrp="1" noChangeArrowheads="1"/>
          </p:cNvSpPr>
          <p:nvPr>
            <p:ph idx="1"/>
          </p:nvPr>
        </p:nvSpPr>
        <p:spPr>
          <a:xfrm>
            <a:off x="1397000" y="1825625"/>
            <a:ext cx="5780088" cy="4699000"/>
          </a:xfrm>
        </p:spPr>
        <p:txBody>
          <a:bodyPr>
            <a:normAutofit fontScale="92500" lnSpcReduction="10000"/>
          </a:bodyPr>
          <a:lstStyle/>
          <a:p>
            <a:pPr algn="just" eaLnBrk="1" hangingPunct="1">
              <a:spcAft>
                <a:spcPts val="1200"/>
              </a:spcAft>
            </a:pPr>
            <a:r>
              <a:rPr lang="en-US" altLang="fr-FR" sz="1800" dirty="0">
                <a:ea typeface="NSimSun" panose="02010609030101010101" pitchFamily="49" charset="-122"/>
                <a:cs typeface="Lucida Sans" panose="020B0602030504020204" pitchFamily="34" charset="0"/>
              </a:rPr>
              <a:t>5-year project built upon CARIMAM outputs and SPAW countries recommendations </a:t>
            </a:r>
          </a:p>
          <a:p>
            <a:pPr eaLnBrk="1" hangingPunct="1"/>
            <a:r>
              <a:rPr lang="en-US" altLang="fr-FR" sz="1800" dirty="0">
                <a:ea typeface="NSimSun" panose="02010609030101010101" pitchFamily="49" charset="-122"/>
                <a:cs typeface="Lucida Sans" panose="020B0602030504020204" pitchFamily="34" charset="0"/>
              </a:rPr>
              <a:t>Objective: strengthen knowledge and regional collaboration to provide practical recommendations and tools to reduce the negative impacts resulting from the interactions between human activities and marine megafauna in the Caribbean Region. </a:t>
            </a:r>
          </a:p>
          <a:p>
            <a:pPr eaLnBrk="1" hangingPunct="1"/>
            <a:r>
              <a:rPr lang="en-US" altLang="fr-FR" sz="1800" dirty="0">
                <a:ea typeface="NSimSun" panose="02010609030101010101" pitchFamily="49" charset="-122"/>
                <a:cs typeface="Lucida Sans" panose="020B0602030504020204" pitchFamily="34" charset="0"/>
              </a:rPr>
              <a:t>Co-funded by the European Union. </a:t>
            </a:r>
          </a:p>
          <a:p>
            <a:pPr algn="just" eaLnBrk="1" hangingPunct="1">
              <a:spcAft>
                <a:spcPts val="1200"/>
              </a:spcAft>
            </a:pPr>
            <a:r>
              <a:rPr lang="en-US" altLang="fr-FR" sz="1800" dirty="0">
                <a:ea typeface="NSimSun" panose="02010609030101010101" pitchFamily="49" charset="-122"/>
                <a:cs typeface="Lucida Sans" panose="020B0602030504020204" pitchFamily="34" charset="0"/>
              </a:rPr>
              <a:t>Led by the </a:t>
            </a:r>
            <a:r>
              <a:rPr lang="en-US" altLang="fr-FR" sz="1800" dirty="0" err="1">
                <a:ea typeface="NSimSun" panose="02010609030101010101" pitchFamily="49" charset="-122"/>
                <a:cs typeface="Lucida Sans" panose="020B0602030504020204" pitchFamily="34" charset="0"/>
              </a:rPr>
              <a:t>Agoa</a:t>
            </a:r>
            <a:r>
              <a:rPr lang="en-US" altLang="fr-FR" sz="1800" dirty="0">
                <a:ea typeface="NSimSun" panose="02010609030101010101" pitchFamily="49" charset="-122"/>
                <a:cs typeface="Lucida Sans" panose="020B0602030504020204" pitchFamily="34" charset="0"/>
              </a:rPr>
              <a:t> sanctuary and SPAW RAC. </a:t>
            </a:r>
          </a:p>
          <a:p>
            <a:pPr algn="just" eaLnBrk="1" hangingPunct="1"/>
            <a:r>
              <a:rPr lang="en-US" altLang="fr-FR" sz="1800" dirty="0">
                <a:ea typeface="NSimSun" panose="02010609030101010101" pitchFamily="49" charset="-122"/>
                <a:cs typeface="Lucida Sans" panose="020B0602030504020204" pitchFamily="34" charset="0"/>
              </a:rPr>
              <a:t>4 work packages: </a:t>
            </a:r>
          </a:p>
          <a:p>
            <a:pPr lvl="1" algn="just" eaLnBrk="1" hangingPunct="1"/>
            <a:r>
              <a:rPr lang="en-US" altLang="fr-FR" sz="1400" dirty="0">
                <a:ea typeface="NSimSun" panose="02010609030101010101" pitchFamily="49" charset="-122"/>
                <a:cs typeface="Lucida Sans" panose="020B0602030504020204" pitchFamily="34" charset="0"/>
              </a:rPr>
              <a:t>Assess Interaction with fisheries</a:t>
            </a:r>
          </a:p>
          <a:p>
            <a:pPr lvl="1" algn="just" eaLnBrk="1" hangingPunct="1"/>
            <a:r>
              <a:rPr lang="en-US" altLang="fr-FR" sz="1400" dirty="0">
                <a:ea typeface="NSimSun" panose="02010609030101010101" pitchFamily="49" charset="-122"/>
                <a:cs typeface="Lucida Sans" panose="020B0602030504020204" pitchFamily="34" charset="0"/>
              </a:rPr>
              <a:t>Strengthen stranding networks</a:t>
            </a:r>
          </a:p>
          <a:p>
            <a:pPr lvl="1" algn="just" eaLnBrk="1" hangingPunct="1"/>
            <a:r>
              <a:rPr lang="en-US" altLang="fr-FR" sz="1400" dirty="0">
                <a:ea typeface="NSimSun" panose="02010609030101010101" pitchFamily="49" charset="-122"/>
                <a:cs typeface="Lucida Sans" panose="020B0602030504020204" pitchFamily="34" charset="0"/>
              </a:rPr>
              <a:t>Raise awareness</a:t>
            </a:r>
          </a:p>
          <a:p>
            <a:pPr lvl="1" eaLnBrk="1" hangingPunct="1">
              <a:spcAft>
                <a:spcPts val="1200"/>
              </a:spcAft>
            </a:pPr>
            <a:r>
              <a:rPr lang="en-US" altLang="fr-FR" sz="1400" dirty="0">
                <a:ea typeface="NSimSun" panose="02010609030101010101" pitchFamily="49" charset="-122"/>
                <a:cs typeface="Lucida Sans" panose="020B0602030504020204" pitchFamily="34" charset="0"/>
              </a:rPr>
              <a:t>Enhance knowledge on species distribution </a:t>
            </a:r>
            <a:br>
              <a:rPr lang="en-US" altLang="fr-FR" sz="1400" dirty="0">
                <a:ea typeface="NSimSun" panose="02010609030101010101" pitchFamily="49" charset="-122"/>
                <a:cs typeface="Lucida Sans" panose="020B0602030504020204" pitchFamily="34" charset="0"/>
              </a:rPr>
            </a:br>
            <a:r>
              <a:rPr lang="en-US" altLang="fr-FR" sz="1400" dirty="0">
                <a:ea typeface="NSimSun" panose="02010609030101010101" pitchFamily="49" charset="-122"/>
                <a:cs typeface="Lucida Sans" panose="020B0602030504020204" pitchFamily="34" charset="0"/>
              </a:rPr>
              <a:t>and abundance</a:t>
            </a:r>
          </a:p>
          <a:p>
            <a:pPr algn="just" eaLnBrk="1" hangingPunct="1">
              <a:spcAft>
                <a:spcPts val="1200"/>
              </a:spcAft>
            </a:pPr>
            <a:endParaRPr lang="en-US" altLang="fr-FR" sz="1400" dirty="0">
              <a:ea typeface="NSimSun" panose="02010609030101010101" pitchFamily="49" charset="-122"/>
              <a:cs typeface="Lucida Sans" panose="020B0602030504020204" pitchFamily="34" charset="0"/>
            </a:endParaRPr>
          </a:p>
        </p:txBody>
      </p:sp>
      <p:pic>
        <p:nvPicPr>
          <p:cNvPr id="5127" name="Image 8" descr="Une image contenant carte&#10;&#10;Description générée automatiquement">
            <a:extLst>
              <a:ext uri="{FF2B5EF4-FFF2-40B4-BE49-F238E27FC236}">
                <a16:creationId xmlns:a16="http://schemas.microsoft.com/office/drawing/2014/main" id="{0EC30406-0479-BB73-4A09-AAA805EF4D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550" b="9036"/>
          <a:stretch>
            <a:fillRect/>
          </a:stretch>
        </p:blipFill>
        <p:spPr bwMode="auto">
          <a:xfrm>
            <a:off x="7085148" y="1839929"/>
            <a:ext cx="5047723" cy="333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e 3">
            <a:extLst>
              <a:ext uri="{FF2B5EF4-FFF2-40B4-BE49-F238E27FC236}">
                <a16:creationId xmlns:a16="http://schemas.microsoft.com/office/drawing/2014/main" id="{AB2E0734-082A-8FF2-24AB-189A22619CD7}"/>
              </a:ext>
            </a:extLst>
          </p:cNvPr>
          <p:cNvGrpSpPr/>
          <p:nvPr/>
        </p:nvGrpSpPr>
        <p:grpSpPr>
          <a:xfrm>
            <a:off x="6343786" y="5278898"/>
            <a:ext cx="5843587" cy="1312862"/>
            <a:chOff x="6340544" y="4561005"/>
            <a:chExt cx="5843587" cy="1312862"/>
          </a:xfrm>
        </p:grpSpPr>
        <p:sp>
          <p:nvSpPr>
            <p:cNvPr id="5133" name="ZoneTexte 16">
              <a:extLst>
                <a:ext uri="{FF2B5EF4-FFF2-40B4-BE49-F238E27FC236}">
                  <a16:creationId xmlns:a16="http://schemas.microsoft.com/office/drawing/2014/main" id="{2A2309C7-2A8B-3F8A-3CAB-608999526254}"/>
                </a:ext>
              </a:extLst>
            </p:cNvPr>
            <p:cNvSpPr txBox="1">
              <a:spLocks noChangeArrowheads="1"/>
            </p:cNvSpPr>
            <p:nvPr/>
          </p:nvSpPr>
          <p:spPr bwMode="auto">
            <a:xfrm>
              <a:off x="7175569" y="4561005"/>
              <a:ext cx="911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Phase 1</a:t>
              </a:r>
            </a:p>
          </p:txBody>
        </p:sp>
        <p:grpSp>
          <p:nvGrpSpPr>
            <p:cNvPr id="3" name="Groupe 2">
              <a:extLst>
                <a:ext uri="{FF2B5EF4-FFF2-40B4-BE49-F238E27FC236}">
                  <a16:creationId xmlns:a16="http://schemas.microsoft.com/office/drawing/2014/main" id="{D507F514-ADA3-3BEA-D551-6DF2C0D7329C}"/>
                </a:ext>
              </a:extLst>
            </p:cNvPr>
            <p:cNvGrpSpPr/>
            <p:nvPr/>
          </p:nvGrpSpPr>
          <p:grpSpPr>
            <a:xfrm>
              <a:off x="6340544" y="4568942"/>
              <a:ext cx="5843587" cy="1304925"/>
              <a:chOff x="6340544" y="4568942"/>
              <a:chExt cx="5843587" cy="1304925"/>
            </a:xfrm>
          </p:grpSpPr>
          <p:sp>
            <p:nvSpPr>
              <p:cNvPr id="5135" name="ZoneTexte 19">
                <a:extLst>
                  <a:ext uri="{FF2B5EF4-FFF2-40B4-BE49-F238E27FC236}">
                    <a16:creationId xmlns:a16="http://schemas.microsoft.com/office/drawing/2014/main" id="{D46385E0-794C-2E8A-114F-966EB6E00857}"/>
                  </a:ext>
                </a:extLst>
              </p:cNvPr>
              <p:cNvSpPr txBox="1">
                <a:spLocks noChangeArrowheads="1"/>
              </p:cNvSpPr>
              <p:nvPr/>
            </p:nvSpPr>
            <p:spPr bwMode="auto">
              <a:xfrm>
                <a:off x="6534219" y="5135680"/>
                <a:ext cx="23304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400" dirty="0">
                    <a:ea typeface="NSimSun" panose="02010609030101010101" pitchFamily="49" charset="-122"/>
                    <a:cs typeface="Lucida Sans" panose="020B0602030504020204" pitchFamily="34" charset="0"/>
                  </a:rPr>
                  <a:t>Collaboration development </a:t>
                </a:r>
              </a:p>
              <a:p>
                <a:r>
                  <a:rPr lang="en-US" altLang="fr-FR" sz="1400" dirty="0">
                    <a:ea typeface="NSimSun" panose="02010609030101010101" pitchFamily="49" charset="-122"/>
                    <a:cs typeface="Lucida Sans" panose="020B0602030504020204" pitchFamily="34" charset="0"/>
                  </a:rPr>
                  <a:t>Assessment of available data </a:t>
                </a:r>
              </a:p>
              <a:p>
                <a:r>
                  <a:rPr lang="en-US" altLang="fr-FR" sz="1400" dirty="0">
                    <a:ea typeface="NSimSun" panose="02010609030101010101" pitchFamily="49" charset="-122"/>
                    <a:cs typeface="Lucida Sans" panose="020B0602030504020204" pitchFamily="34" charset="0"/>
                  </a:rPr>
                  <a:t>Determination of protocols </a:t>
                </a:r>
                <a:endParaRPr lang="en-US" altLang="en-US" sz="1400" dirty="0"/>
              </a:p>
            </p:txBody>
          </p:sp>
          <p:grpSp>
            <p:nvGrpSpPr>
              <p:cNvPr id="2" name="Groupe 1">
                <a:extLst>
                  <a:ext uri="{FF2B5EF4-FFF2-40B4-BE49-F238E27FC236}">
                    <a16:creationId xmlns:a16="http://schemas.microsoft.com/office/drawing/2014/main" id="{73BA1ABD-1323-F6EA-7FBE-855D377EC9F6}"/>
                  </a:ext>
                </a:extLst>
              </p:cNvPr>
              <p:cNvGrpSpPr/>
              <p:nvPr/>
            </p:nvGrpSpPr>
            <p:grpSpPr>
              <a:xfrm>
                <a:off x="6340544" y="4568942"/>
                <a:ext cx="5843587" cy="865188"/>
                <a:chOff x="6340544" y="4568942"/>
                <a:chExt cx="5843587" cy="865188"/>
              </a:xfrm>
            </p:grpSpPr>
            <p:cxnSp>
              <p:nvCxnSpPr>
                <p:cNvPr id="12" name="Connecteur droit 11">
                  <a:extLst>
                    <a:ext uri="{FF2B5EF4-FFF2-40B4-BE49-F238E27FC236}">
                      <a16:creationId xmlns:a16="http://schemas.microsoft.com/office/drawing/2014/main" id="{8C74B5CD-55E0-0AEC-698B-32479305856E}"/>
                    </a:ext>
                  </a:extLst>
                </p:cNvPr>
                <p:cNvCxnSpPr>
                  <a:cxnSpLocks/>
                </p:cNvCxnSpPr>
                <p:nvPr/>
              </p:nvCxnSpPr>
              <p:spPr>
                <a:xfrm>
                  <a:off x="6808856" y="4946767"/>
                  <a:ext cx="5375275" cy="0"/>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Organigramme : Terminateur 13">
                  <a:extLst>
                    <a:ext uri="{FF2B5EF4-FFF2-40B4-BE49-F238E27FC236}">
                      <a16:creationId xmlns:a16="http://schemas.microsoft.com/office/drawing/2014/main" id="{DEED804C-ACD6-9C1A-6D05-E445F54AF8AD}"/>
                    </a:ext>
                  </a:extLst>
                </p:cNvPr>
                <p:cNvSpPr/>
                <p:nvPr/>
              </p:nvSpPr>
              <p:spPr>
                <a:xfrm>
                  <a:off x="6340544" y="4813417"/>
                  <a:ext cx="741362" cy="265113"/>
                </a:xfrm>
                <a:prstGeom prst="flowChartTerminator">
                  <a:avLst/>
                </a:prstGeom>
                <a:solidFill>
                  <a:srgbClr val="33A02B"/>
                </a:solidFill>
                <a:ln>
                  <a:solidFill>
                    <a:srgbClr val="33A0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2023</a:t>
                  </a:r>
                </a:p>
              </p:txBody>
            </p:sp>
            <p:sp>
              <p:nvSpPr>
                <p:cNvPr id="15" name="Organigramme : Terminateur 14">
                  <a:extLst>
                    <a:ext uri="{FF2B5EF4-FFF2-40B4-BE49-F238E27FC236}">
                      <a16:creationId xmlns:a16="http://schemas.microsoft.com/office/drawing/2014/main" id="{772F94E9-EE15-6AC1-3976-AB6D2F40A031}"/>
                    </a:ext>
                  </a:extLst>
                </p:cNvPr>
                <p:cNvSpPr/>
                <p:nvPr/>
              </p:nvSpPr>
              <p:spPr>
                <a:xfrm>
                  <a:off x="8069331" y="4815005"/>
                  <a:ext cx="741363" cy="265112"/>
                </a:xfrm>
                <a:prstGeom prst="flowChartTerminator">
                  <a:avLst/>
                </a:prstGeom>
                <a:solidFill>
                  <a:srgbClr val="33A02B"/>
                </a:solidFill>
                <a:ln>
                  <a:solidFill>
                    <a:srgbClr val="33A0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2024</a:t>
                  </a:r>
                </a:p>
              </p:txBody>
            </p:sp>
            <p:sp>
              <p:nvSpPr>
                <p:cNvPr id="16" name="Organigramme : Terminateur 15">
                  <a:extLst>
                    <a:ext uri="{FF2B5EF4-FFF2-40B4-BE49-F238E27FC236}">
                      <a16:creationId xmlns:a16="http://schemas.microsoft.com/office/drawing/2014/main" id="{88F50B83-4726-89D0-4129-73D43A51E68C}"/>
                    </a:ext>
                  </a:extLst>
                </p:cNvPr>
                <p:cNvSpPr/>
                <p:nvPr/>
              </p:nvSpPr>
              <p:spPr>
                <a:xfrm>
                  <a:off x="11345931" y="4813417"/>
                  <a:ext cx="741363" cy="265113"/>
                </a:xfrm>
                <a:prstGeom prst="flowChartTerminator">
                  <a:avLst/>
                </a:prstGeom>
                <a:solidFill>
                  <a:srgbClr val="33A02B"/>
                </a:solidFill>
                <a:ln>
                  <a:solidFill>
                    <a:srgbClr val="33A02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t>2028</a:t>
                  </a:r>
                </a:p>
              </p:txBody>
            </p:sp>
            <p:sp>
              <p:nvSpPr>
                <p:cNvPr id="5134" name="ZoneTexte 17">
                  <a:extLst>
                    <a:ext uri="{FF2B5EF4-FFF2-40B4-BE49-F238E27FC236}">
                      <a16:creationId xmlns:a16="http://schemas.microsoft.com/office/drawing/2014/main" id="{DB967CE1-A66A-C736-D229-0A830806567D}"/>
                    </a:ext>
                  </a:extLst>
                </p:cNvPr>
                <p:cNvSpPr txBox="1">
                  <a:spLocks noChangeArrowheads="1"/>
                </p:cNvSpPr>
                <p:nvPr/>
              </p:nvSpPr>
              <p:spPr bwMode="auto">
                <a:xfrm>
                  <a:off x="9710806" y="4568942"/>
                  <a:ext cx="91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Phase 2</a:t>
                  </a:r>
                </a:p>
              </p:txBody>
            </p:sp>
            <p:sp>
              <p:nvSpPr>
                <p:cNvPr id="5136" name="ZoneTexte 20">
                  <a:extLst>
                    <a:ext uri="{FF2B5EF4-FFF2-40B4-BE49-F238E27FC236}">
                      <a16:creationId xmlns:a16="http://schemas.microsoft.com/office/drawing/2014/main" id="{A253E43D-9B55-DB0C-EB56-09E5F17C0D29}"/>
                    </a:ext>
                  </a:extLst>
                </p:cNvPr>
                <p:cNvSpPr txBox="1">
                  <a:spLocks noChangeArrowheads="1"/>
                </p:cNvSpPr>
                <p:nvPr/>
              </p:nvSpPr>
              <p:spPr bwMode="auto">
                <a:xfrm>
                  <a:off x="9153594" y="5126155"/>
                  <a:ext cx="2330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fr-FR" sz="1400">
                      <a:ea typeface="NSimSun" panose="02010609030101010101" pitchFamily="49" charset="-122"/>
                      <a:cs typeface="Lucida Sans" panose="020B0602030504020204" pitchFamily="34" charset="0"/>
                    </a:rPr>
                    <a:t>Implementation of actions</a:t>
                  </a:r>
                  <a:endParaRPr lang="en-US" altLang="en-US" sz="1400">
                    <a:ea typeface="NSimSun" panose="02010609030101010101" pitchFamily="49" charset="-122"/>
                    <a:cs typeface="Lucida Sans" panose="020B0602030504020204" pitchFamily="34" charset="0"/>
                  </a:endParaRPr>
                </a:p>
              </p:txBody>
            </p:sp>
          </p:grpSp>
        </p:grpSp>
      </p:grpSp>
      <p:sp>
        <p:nvSpPr>
          <p:cNvPr id="5137" name="ZoneTexte 21">
            <a:extLst>
              <a:ext uri="{FF2B5EF4-FFF2-40B4-BE49-F238E27FC236}">
                <a16:creationId xmlns:a16="http://schemas.microsoft.com/office/drawing/2014/main" id="{91F64C47-24BD-30D3-A627-A97A21FF796F}"/>
              </a:ext>
            </a:extLst>
          </p:cNvPr>
          <p:cNvSpPr txBox="1">
            <a:spLocks noChangeArrowheads="1"/>
          </p:cNvSpPr>
          <p:nvPr/>
        </p:nvSpPr>
        <p:spPr bwMode="auto">
          <a:xfrm>
            <a:off x="1438276" y="984133"/>
            <a:ext cx="5745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dirty="0"/>
              <a:t>Caribbean Marine Megafauna and Anthropogenic Activities</a:t>
            </a:r>
          </a:p>
        </p:txBody>
      </p:sp>
      <p:graphicFrame>
        <p:nvGraphicFramePr>
          <p:cNvPr id="6" name="Diagramme 5">
            <a:extLst>
              <a:ext uri="{FF2B5EF4-FFF2-40B4-BE49-F238E27FC236}">
                <a16:creationId xmlns:a16="http://schemas.microsoft.com/office/drawing/2014/main" id="{06F1C66B-BE3B-641A-8FEF-BFB33487C620}"/>
              </a:ext>
            </a:extLst>
          </p:cNvPr>
          <p:cNvGraphicFramePr/>
          <p:nvPr>
            <p:extLst>
              <p:ext uri="{D42A27DB-BD31-4B8C-83A1-F6EECF244321}">
                <p14:modId xmlns:p14="http://schemas.microsoft.com/office/powerpoint/2010/main" val="335320778"/>
              </p:ext>
            </p:extLst>
          </p:nvPr>
        </p:nvGraphicFramePr>
        <p:xfrm>
          <a:off x="8668288" y="83775"/>
          <a:ext cx="1977656" cy="16267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a:extLst>
              <a:ext uri="{FF2B5EF4-FFF2-40B4-BE49-F238E27FC236}">
                <a16:creationId xmlns:a16="http://schemas.microsoft.com/office/drawing/2014/main" id="{1E4BAF69-F0D2-2B19-3497-A1313DA863E6}"/>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348CBF0E-7746-BB96-2CDB-7A8625B18D6F}"/>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40BCBB0-C3A4-D6FF-1DB0-9E3C1CE04A23}"/>
              </a:ext>
            </a:extLst>
          </p:cNvPr>
          <p:cNvSpPr>
            <a:spLocks noGrp="1"/>
          </p:cNvSpPr>
          <p:nvPr>
            <p:ph type="title"/>
          </p:nvPr>
        </p:nvSpPr>
        <p:spPr/>
        <p:txBody>
          <a:bodyPr/>
          <a:lstStyle/>
          <a:p>
            <a:r>
              <a:rPr lang="fr-FR" dirty="0"/>
              <a:t>The CARIB-COAST PROJECT</a:t>
            </a:r>
            <a:endParaRPr lang="fr-GP" dirty="0"/>
          </a:p>
        </p:txBody>
      </p:sp>
      <p:sp>
        <p:nvSpPr>
          <p:cNvPr id="5" name="Espace réservé du contenu 4">
            <a:extLst>
              <a:ext uri="{FF2B5EF4-FFF2-40B4-BE49-F238E27FC236}">
                <a16:creationId xmlns:a16="http://schemas.microsoft.com/office/drawing/2014/main" id="{27A32ED5-F3D4-8834-29D1-48939A29AEBF}"/>
              </a:ext>
            </a:extLst>
          </p:cNvPr>
          <p:cNvSpPr>
            <a:spLocks noGrp="1"/>
          </p:cNvSpPr>
          <p:nvPr>
            <p:ph idx="1"/>
          </p:nvPr>
        </p:nvSpPr>
        <p:spPr/>
        <p:txBody>
          <a:bodyPr>
            <a:normAutofit fontScale="92500" lnSpcReduction="20000"/>
          </a:bodyPr>
          <a:lstStyle/>
          <a:p>
            <a:pPr marL="0" indent="0">
              <a:buNone/>
            </a:pPr>
            <a:r>
              <a:rPr lang="fr-FR" sz="1500" b="1" dirty="0"/>
              <a:t>Background:</a:t>
            </a:r>
            <a:endParaRPr lang="fr-FR" sz="1400" b="1" dirty="0"/>
          </a:p>
          <a:p>
            <a:r>
              <a:rPr lang="en-US" sz="1400" b="0" strike="noStrike" spc="-1" dirty="0">
                <a:latin typeface="Century Gothic (Corps)"/>
              </a:rPr>
              <a:t>4-year project (2019-2022) funded by EU</a:t>
            </a:r>
          </a:p>
          <a:p>
            <a:r>
              <a:rPr lang="en-US" sz="1400" b="0" strike="noStrike" spc="-1" dirty="0">
                <a:latin typeface="Century Gothic (Corps)"/>
              </a:rPr>
              <a:t>11 partners (incl. SPAW-RAC) and 6 Caribbean territories </a:t>
            </a:r>
          </a:p>
          <a:p>
            <a:r>
              <a:rPr lang="en-US" sz="1400" spc="-1" dirty="0">
                <a:latin typeface="Century Gothic (Corps)"/>
              </a:rPr>
              <a:t>4 Work Packages </a:t>
            </a:r>
            <a:endParaRPr lang="en-US" sz="1400" b="0" strike="noStrike" spc="-1" dirty="0">
              <a:latin typeface="Century Gothic (Corps)"/>
            </a:endParaRPr>
          </a:p>
          <a:p>
            <a:pPr marL="0" indent="0">
              <a:buNone/>
            </a:pPr>
            <a:endParaRPr lang="en-US" sz="1400" b="0" strike="noStrike" spc="-1" dirty="0">
              <a:latin typeface="Century Gothic (Corps)"/>
            </a:endParaRPr>
          </a:p>
          <a:p>
            <a:pPr marL="0" indent="0">
              <a:buNone/>
            </a:pPr>
            <a:r>
              <a:rPr lang="fr-FR" sz="1500" b="1" dirty="0" err="1">
                <a:latin typeface="Century Gothic (Corps)"/>
              </a:rPr>
              <a:t>Outcomes</a:t>
            </a:r>
            <a:r>
              <a:rPr lang="fr-FR" sz="1500" b="1" dirty="0">
                <a:latin typeface="Century Gothic (Corps)"/>
              </a:rPr>
              <a:t> </a:t>
            </a:r>
            <a:r>
              <a:rPr lang="fr-FR" sz="1500" b="1" dirty="0" err="1">
                <a:latin typeface="Century Gothic (Corps)"/>
              </a:rPr>
              <a:t>from</a:t>
            </a:r>
            <a:r>
              <a:rPr lang="fr-FR" sz="1500" b="1" dirty="0">
                <a:latin typeface="Century Gothic (Corps)"/>
              </a:rPr>
              <a:t> SPAW-RAC:</a:t>
            </a:r>
            <a:endParaRPr lang="fr-FR" sz="1400" b="1" dirty="0">
              <a:latin typeface="Century Gothic (Corps)"/>
            </a:endParaRPr>
          </a:p>
          <a:p>
            <a:pPr marL="0" indent="0">
              <a:buNone/>
            </a:pPr>
            <a:r>
              <a:rPr lang="fr-FR" sz="1400" b="1" dirty="0">
                <a:latin typeface="Century Gothic (Corps)"/>
              </a:rPr>
              <a:t>WP 3: Coastal Erosion Monitoring</a:t>
            </a:r>
          </a:p>
          <a:p>
            <a:r>
              <a:rPr lang="en-US" sz="1400" dirty="0"/>
              <a:t>Implementation of 3 restoration pilot sites across the Caribbean (corals, mangroves, seagrass)</a:t>
            </a:r>
          </a:p>
          <a:p>
            <a:r>
              <a:rPr lang="en-US" sz="1400" dirty="0"/>
              <a:t>3 syntheses on coastal ecosystems </a:t>
            </a:r>
          </a:p>
          <a:p>
            <a:r>
              <a:rPr lang="en-US" sz="1400" dirty="0"/>
              <a:t>1 guidebook on best practices guidebook on coastal risks management for the Caribbean </a:t>
            </a:r>
          </a:p>
          <a:p>
            <a:r>
              <a:rPr lang="en-US" sz="1400" dirty="0"/>
              <a:t>Involvement of the GCRMN-Caribbean network (workshop, conferences, report writing) </a:t>
            </a:r>
          </a:p>
          <a:p>
            <a:pPr marL="0" indent="0">
              <a:buNone/>
            </a:pPr>
            <a:endParaRPr lang="en-US" sz="1400" dirty="0"/>
          </a:p>
          <a:p>
            <a:pPr marL="0" indent="0">
              <a:buNone/>
            </a:pPr>
            <a:r>
              <a:rPr lang="en-US" sz="1400" b="1" dirty="0"/>
              <a:t>WP 4: Decision support tools</a:t>
            </a:r>
          </a:p>
          <a:p>
            <a:r>
              <a:rPr lang="en-US" sz="1400" dirty="0" err="1"/>
              <a:t>Organisation</a:t>
            </a:r>
            <a:r>
              <a:rPr lang="en-US" sz="1400" dirty="0"/>
              <a:t> of 2 regional workshops (coral monitoring and mangrove restoration)</a:t>
            </a:r>
          </a:p>
          <a:p>
            <a:r>
              <a:rPr lang="en-US" sz="1400" dirty="0"/>
              <a:t>Participation to 4 regional conferences (incl. GCFI 72th and 75th) </a:t>
            </a:r>
          </a:p>
          <a:p>
            <a:r>
              <a:rPr lang="en-US" sz="1400" dirty="0"/>
              <a:t>Financed 2 awareness events in schools (Tobago)</a:t>
            </a:r>
          </a:p>
          <a:p>
            <a:r>
              <a:rPr lang="en-US" sz="1400" dirty="0"/>
              <a:t>6 educational posters, 16 short videos and 1 movie</a:t>
            </a:r>
          </a:p>
          <a:p>
            <a:pPr marL="0" indent="0">
              <a:buNone/>
            </a:pPr>
            <a:endParaRPr lang="fr-FR" sz="1400" dirty="0"/>
          </a:p>
          <a:p>
            <a:endParaRPr lang="fr-FR" sz="1400" dirty="0"/>
          </a:p>
          <a:p>
            <a:endParaRPr lang="fr-FR" sz="1400" dirty="0"/>
          </a:p>
        </p:txBody>
      </p:sp>
      <p:pic>
        <p:nvPicPr>
          <p:cNvPr id="6" name="Image 5">
            <a:extLst>
              <a:ext uri="{FF2B5EF4-FFF2-40B4-BE49-F238E27FC236}">
                <a16:creationId xmlns:a16="http://schemas.microsoft.com/office/drawing/2014/main" id="{E46DB31F-E848-468F-BAA4-84423DCA5E40}"/>
              </a:ext>
            </a:extLst>
          </p:cNvPr>
          <p:cNvPicPr>
            <a:picLocks noChangeAspect="1"/>
          </p:cNvPicPr>
          <p:nvPr/>
        </p:nvPicPr>
        <p:blipFill rotWithShape="1">
          <a:blip r:embed="rId3"/>
          <a:srcRect r="66884"/>
          <a:stretch/>
        </p:blipFill>
        <p:spPr bwMode="auto">
          <a:xfrm>
            <a:off x="10520610" y="3284356"/>
            <a:ext cx="950038" cy="1220802"/>
          </a:xfrm>
          <a:prstGeom prst="rect">
            <a:avLst/>
          </a:prstGeom>
          <a:ln>
            <a:solidFill>
              <a:schemeClr val="tx1"/>
            </a:solidFill>
          </a:ln>
        </p:spPr>
      </p:pic>
      <p:pic>
        <p:nvPicPr>
          <p:cNvPr id="7" name="Image 6">
            <a:extLst>
              <a:ext uri="{FF2B5EF4-FFF2-40B4-BE49-F238E27FC236}">
                <a16:creationId xmlns:a16="http://schemas.microsoft.com/office/drawing/2014/main" id="{4151EC87-C3EA-44CF-B7F7-DF3D4A5B22E2}"/>
              </a:ext>
            </a:extLst>
          </p:cNvPr>
          <p:cNvPicPr>
            <a:picLocks noChangeAspect="1"/>
          </p:cNvPicPr>
          <p:nvPr/>
        </p:nvPicPr>
        <p:blipFill rotWithShape="1">
          <a:blip r:embed="rId3"/>
          <a:srcRect l="34932" r="33368"/>
          <a:stretch/>
        </p:blipFill>
        <p:spPr bwMode="auto">
          <a:xfrm>
            <a:off x="10820075" y="3578221"/>
            <a:ext cx="909398" cy="1220802"/>
          </a:xfrm>
          <a:prstGeom prst="rect">
            <a:avLst/>
          </a:prstGeom>
          <a:ln>
            <a:solidFill>
              <a:schemeClr val="tx1"/>
            </a:solidFill>
          </a:ln>
        </p:spPr>
      </p:pic>
      <p:pic>
        <p:nvPicPr>
          <p:cNvPr id="8" name="Image 7">
            <a:extLst>
              <a:ext uri="{FF2B5EF4-FFF2-40B4-BE49-F238E27FC236}">
                <a16:creationId xmlns:a16="http://schemas.microsoft.com/office/drawing/2014/main" id="{240CC57E-40B9-440F-A2A8-43502BD255BC}"/>
              </a:ext>
            </a:extLst>
          </p:cNvPr>
          <p:cNvPicPr>
            <a:picLocks noChangeAspect="1"/>
          </p:cNvPicPr>
          <p:nvPr/>
        </p:nvPicPr>
        <p:blipFill rotWithShape="1">
          <a:blip r:embed="rId3"/>
          <a:srcRect l="66884"/>
          <a:stretch/>
        </p:blipFill>
        <p:spPr bwMode="auto">
          <a:xfrm>
            <a:off x="11065670" y="3872086"/>
            <a:ext cx="950039" cy="1220802"/>
          </a:xfrm>
          <a:prstGeom prst="rect">
            <a:avLst/>
          </a:prstGeom>
          <a:ln>
            <a:solidFill>
              <a:schemeClr val="tx1"/>
            </a:solidFill>
          </a:ln>
        </p:spPr>
      </p:pic>
      <p:pic>
        <p:nvPicPr>
          <p:cNvPr id="9" name="Image 8">
            <a:extLst>
              <a:ext uri="{FF2B5EF4-FFF2-40B4-BE49-F238E27FC236}">
                <a16:creationId xmlns:a16="http://schemas.microsoft.com/office/drawing/2014/main" id="{F8431BA0-16C6-47FF-BB84-59A89A531C4B}"/>
              </a:ext>
            </a:extLst>
          </p:cNvPr>
          <p:cNvPicPr>
            <a:picLocks noChangeAspect="1"/>
          </p:cNvPicPr>
          <p:nvPr/>
        </p:nvPicPr>
        <p:blipFill>
          <a:blip r:embed="rId4"/>
          <a:stretch>
            <a:fillRect/>
          </a:stretch>
        </p:blipFill>
        <p:spPr bwMode="auto">
          <a:xfrm>
            <a:off x="9358842" y="3284356"/>
            <a:ext cx="1030291" cy="1464748"/>
          </a:xfrm>
          <a:prstGeom prst="rect">
            <a:avLst/>
          </a:prstGeom>
        </p:spPr>
      </p:pic>
      <p:grpSp>
        <p:nvGrpSpPr>
          <p:cNvPr id="10" name="Forme1">
            <a:extLst>
              <a:ext uri="{FF2B5EF4-FFF2-40B4-BE49-F238E27FC236}">
                <a16:creationId xmlns:a16="http://schemas.microsoft.com/office/drawing/2014/main" id="{FF19ABA6-84FE-4621-BE05-5B63E3A13E99}"/>
              </a:ext>
            </a:extLst>
          </p:cNvPr>
          <p:cNvGrpSpPr/>
          <p:nvPr/>
        </p:nvGrpSpPr>
        <p:grpSpPr>
          <a:xfrm>
            <a:off x="7594535" y="2040500"/>
            <a:ext cx="4134938" cy="994371"/>
            <a:chOff x="0" y="0"/>
            <a:chExt cx="6627239" cy="1593720"/>
          </a:xfrm>
        </p:grpSpPr>
        <p:pic>
          <p:nvPicPr>
            <p:cNvPr id="11" name="Image 10">
              <a:extLst>
                <a:ext uri="{FF2B5EF4-FFF2-40B4-BE49-F238E27FC236}">
                  <a16:creationId xmlns:a16="http://schemas.microsoft.com/office/drawing/2014/main" id="{803D0146-388E-4255-A9D5-0BB60C0EDE68}"/>
                </a:ext>
              </a:extLst>
            </p:cNvPr>
            <p:cNvPicPr/>
            <p:nvPr/>
          </p:nvPicPr>
          <p:blipFill>
            <a:blip r:embed="rId5"/>
            <a:stretch/>
          </p:blipFill>
          <p:spPr>
            <a:xfrm>
              <a:off x="4436640" y="0"/>
              <a:ext cx="2190599" cy="1593720"/>
            </a:xfrm>
            <a:prstGeom prst="rect">
              <a:avLst/>
            </a:prstGeom>
            <a:ln>
              <a:noFill/>
            </a:ln>
          </p:spPr>
        </p:pic>
        <p:pic>
          <p:nvPicPr>
            <p:cNvPr id="12" name="Image 11">
              <a:extLst>
                <a:ext uri="{FF2B5EF4-FFF2-40B4-BE49-F238E27FC236}">
                  <a16:creationId xmlns:a16="http://schemas.microsoft.com/office/drawing/2014/main" id="{9D71EDEF-BC6F-4BAA-A1FE-B33B6479A02C}"/>
                </a:ext>
              </a:extLst>
            </p:cNvPr>
            <p:cNvPicPr/>
            <p:nvPr/>
          </p:nvPicPr>
          <p:blipFill>
            <a:blip r:embed="rId6"/>
            <a:stretch/>
          </p:blipFill>
          <p:spPr>
            <a:xfrm>
              <a:off x="0" y="0"/>
              <a:ext cx="2190240" cy="1593360"/>
            </a:xfrm>
            <a:prstGeom prst="rect">
              <a:avLst/>
            </a:prstGeom>
            <a:ln>
              <a:noFill/>
            </a:ln>
          </p:spPr>
        </p:pic>
        <p:pic>
          <p:nvPicPr>
            <p:cNvPr id="13" name="Image 12">
              <a:extLst>
                <a:ext uri="{FF2B5EF4-FFF2-40B4-BE49-F238E27FC236}">
                  <a16:creationId xmlns:a16="http://schemas.microsoft.com/office/drawing/2014/main" id="{B0D0A28A-9713-48B1-B929-A5AC9540E481}"/>
                </a:ext>
              </a:extLst>
            </p:cNvPr>
            <p:cNvPicPr/>
            <p:nvPr/>
          </p:nvPicPr>
          <p:blipFill>
            <a:blip r:embed="rId7"/>
            <a:stretch/>
          </p:blipFill>
          <p:spPr>
            <a:xfrm>
              <a:off x="2209320" y="0"/>
              <a:ext cx="2189520" cy="1593720"/>
            </a:xfrm>
            <a:prstGeom prst="rect">
              <a:avLst/>
            </a:prstGeom>
            <a:ln>
              <a:noFill/>
            </a:ln>
          </p:spPr>
        </p:pic>
      </p:grpSp>
      <p:pic>
        <p:nvPicPr>
          <p:cNvPr id="14" name="Image 13">
            <a:extLst>
              <a:ext uri="{FF2B5EF4-FFF2-40B4-BE49-F238E27FC236}">
                <a16:creationId xmlns:a16="http://schemas.microsoft.com/office/drawing/2014/main" id="{F445C95C-5EFC-48F0-A35A-801FFD59037E}"/>
              </a:ext>
            </a:extLst>
          </p:cNvPr>
          <p:cNvPicPr>
            <a:picLocks noChangeAspect="1"/>
          </p:cNvPicPr>
          <p:nvPr/>
        </p:nvPicPr>
        <p:blipFill>
          <a:blip r:embed="rId8"/>
          <a:stretch>
            <a:fillRect/>
          </a:stretch>
        </p:blipFill>
        <p:spPr>
          <a:xfrm>
            <a:off x="9682898" y="5475354"/>
            <a:ext cx="2332811" cy="1311994"/>
          </a:xfrm>
          <a:prstGeom prst="rect">
            <a:avLst/>
          </a:prstGeom>
        </p:spPr>
      </p:pic>
      <p:sp>
        <p:nvSpPr>
          <p:cNvPr id="19" name="ZoneTexte 18">
            <a:extLst>
              <a:ext uri="{FF2B5EF4-FFF2-40B4-BE49-F238E27FC236}">
                <a16:creationId xmlns:a16="http://schemas.microsoft.com/office/drawing/2014/main" id="{B29BAB03-FE67-45CF-8DE0-5EF8E6ECE15E}"/>
              </a:ext>
            </a:extLst>
          </p:cNvPr>
          <p:cNvSpPr txBox="1"/>
          <p:nvPr/>
        </p:nvSpPr>
        <p:spPr>
          <a:xfrm>
            <a:off x="1391511" y="6087121"/>
            <a:ext cx="4033385" cy="369332"/>
          </a:xfrm>
          <a:prstGeom prst="rect">
            <a:avLst/>
          </a:prstGeom>
          <a:noFill/>
        </p:spPr>
        <p:txBody>
          <a:bodyPr wrap="square">
            <a:spAutoFit/>
          </a:bodyPr>
          <a:lstStyle/>
          <a:p>
            <a:r>
              <a:rPr lang="fr-FR" dirty="0">
                <a:hlinkClick r:id="rId9"/>
              </a:rPr>
              <a:t>https://www.carib-coast.com/en</a:t>
            </a:r>
            <a:r>
              <a:rPr lang="fr-FR" dirty="0"/>
              <a:t> </a:t>
            </a:r>
          </a:p>
        </p:txBody>
      </p:sp>
      <p:pic>
        <p:nvPicPr>
          <p:cNvPr id="20" name="Image1">
            <a:extLst>
              <a:ext uri="{FF2B5EF4-FFF2-40B4-BE49-F238E27FC236}">
                <a16:creationId xmlns:a16="http://schemas.microsoft.com/office/drawing/2014/main" id="{BCB79524-4565-4546-8BA0-4CD1A507DAA4}"/>
              </a:ext>
            </a:extLst>
          </p:cNvPr>
          <p:cNvPicPr/>
          <p:nvPr/>
        </p:nvPicPr>
        <p:blipFill rotWithShape="1">
          <a:blip r:embed="rId10">
            <a:lum/>
            <a:alphaModFix/>
          </a:blip>
          <a:srcRect t="2003" r="45322"/>
          <a:stretch/>
        </p:blipFill>
        <p:spPr>
          <a:xfrm>
            <a:off x="7936576" y="5499920"/>
            <a:ext cx="1664072" cy="1287427"/>
          </a:xfrm>
          <a:prstGeom prst="rect">
            <a:avLst/>
          </a:prstGeom>
        </p:spPr>
      </p:pic>
      <p:graphicFrame>
        <p:nvGraphicFramePr>
          <p:cNvPr id="2" name="Diagramme 1">
            <a:extLst>
              <a:ext uri="{FF2B5EF4-FFF2-40B4-BE49-F238E27FC236}">
                <a16:creationId xmlns:a16="http://schemas.microsoft.com/office/drawing/2014/main" id="{3C67E202-C515-7462-8D61-FC95682C50E1}"/>
              </a:ext>
            </a:extLst>
          </p:cNvPr>
          <p:cNvGraphicFramePr/>
          <p:nvPr>
            <p:extLst>
              <p:ext uri="{D42A27DB-BD31-4B8C-83A1-F6EECF244321}">
                <p14:modId xmlns:p14="http://schemas.microsoft.com/office/powerpoint/2010/main" val="1753534096"/>
              </p:ext>
            </p:extLst>
          </p:nvPr>
        </p:nvGraphicFramePr>
        <p:xfrm>
          <a:off x="9751817" y="198844"/>
          <a:ext cx="1977656" cy="162678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3" name="Rectangle 2">
            <a:extLst>
              <a:ext uri="{FF2B5EF4-FFF2-40B4-BE49-F238E27FC236}">
                <a16:creationId xmlns:a16="http://schemas.microsoft.com/office/drawing/2014/main" id="{CD2614B2-E093-C521-3C6E-2D916EECF1E6}"/>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0D6F0824-A367-8292-3283-5AD4ED7ADAA9}"/>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ZoneTexte 4">
            <a:extLst>
              <a:ext uri="{FF2B5EF4-FFF2-40B4-BE49-F238E27FC236}">
                <a16:creationId xmlns:a16="http://schemas.microsoft.com/office/drawing/2014/main" id="{6010611B-E66B-4A27-B493-087CEF9606F1}"/>
              </a:ext>
            </a:extLst>
          </p:cNvPr>
          <p:cNvSpPr txBox="1">
            <a:spLocks noChangeArrowheads="1"/>
          </p:cNvSpPr>
          <p:nvPr/>
        </p:nvSpPr>
        <p:spPr bwMode="auto">
          <a:xfrm>
            <a:off x="1432693" y="1111094"/>
            <a:ext cx="7335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i="1" dirty="0"/>
              <a:t>Caribbean Network for Coastal Risks Prevention related with Climate Change </a:t>
            </a:r>
          </a:p>
        </p:txBody>
      </p:sp>
    </p:spTree>
    <p:extLst>
      <p:ext uri="{BB962C8B-B14F-4D97-AF65-F5344CB8AC3E}">
        <p14:creationId xmlns:p14="http://schemas.microsoft.com/office/powerpoint/2010/main" val="32736217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692148" y="88958"/>
            <a:ext cx="10254776" cy="1325563"/>
          </a:xfrm>
        </p:spPr>
        <p:txBody>
          <a:bodyPr/>
          <a:lstStyle/>
          <a:p>
            <a:r>
              <a:rPr lang="fr-FR" dirty="0" err="1"/>
              <a:t>Protected</a:t>
            </a:r>
            <a:r>
              <a:rPr lang="fr-FR" dirty="0"/>
              <a:t> areas</a:t>
            </a:r>
            <a:endParaRPr lang="en-US" dirty="0"/>
          </a:p>
        </p:txBody>
      </p:sp>
      <p:sp>
        <p:nvSpPr>
          <p:cNvPr id="3" name="Espace réservé du contenu 2">
            <a:extLst>
              <a:ext uri="{FF2B5EF4-FFF2-40B4-BE49-F238E27FC236}">
                <a16:creationId xmlns:a16="http://schemas.microsoft.com/office/drawing/2014/main" id="{927798B7-B967-085B-0A54-48F40E7953D7}"/>
              </a:ext>
            </a:extLst>
          </p:cNvPr>
          <p:cNvSpPr>
            <a:spLocks noGrp="1"/>
          </p:cNvSpPr>
          <p:nvPr>
            <p:ph sz="half" idx="1"/>
          </p:nvPr>
        </p:nvSpPr>
        <p:spPr>
          <a:xfrm>
            <a:off x="2286002" y="1512793"/>
            <a:ext cx="4326922" cy="4351338"/>
          </a:xfrm>
        </p:spPr>
        <p:txBody>
          <a:bodyPr>
            <a:normAutofit/>
          </a:bodyPr>
          <a:lstStyle/>
          <a:p>
            <a:pPr marL="0" indent="0">
              <a:buNone/>
            </a:pPr>
            <a:r>
              <a:rPr lang="fr-FR" dirty="0" err="1"/>
              <a:t>bjectives</a:t>
            </a:r>
            <a:endParaRPr lang="fr-FR" dirty="0"/>
          </a:p>
          <a:p>
            <a:pPr lvl="1"/>
            <a:r>
              <a:rPr lang="en-US" dirty="0"/>
              <a:t>Strengthen the management of parks and protected areas </a:t>
            </a:r>
          </a:p>
          <a:p>
            <a:pPr lvl="1"/>
            <a:r>
              <a:rPr lang="en-US" dirty="0"/>
              <a:t>Assist Governments and NGOs to increase the effectiveness of MPAs</a:t>
            </a:r>
          </a:p>
          <a:p>
            <a:pPr lvl="1"/>
            <a:r>
              <a:rPr lang="en-US" dirty="0"/>
              <a:t>Sensibilize and promote the development of funding mechanisms and strategies </a:t>
            </a:r>
          </a:p>
          <a:p>
            <a:pPr lvl="1"/>
            <a:r>
              <a:rPr lang="en-US" dirty="0"/>
              <a:t>Promote protected areas in the context of the conservation of important natural resources </a:t>
            </a: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6982325" y="1512793"/>
            <a:ext cx="5209675" cy="3104928"/>
          </a:xfrm>
        </p:spPr>
        <p:txBody>
          <a:bodyPr>
            <a:normAutofit/>
          </a:bodyPr>
          <a:lstStyle/>
          <a:p>
            <a:r>
              <a:rPr lang="fr-FR" dirty="0"/>
              <a:t>SPAW MPA </a:t>
            </a:r>
            <a:r>
              <a:rPr lang="fr-FR" dirty="0" err="1"/>
              <a:t>database</a:t>
            </a:r>
            <a:endParaRPr lang="fr-FR" dirty="0"/>
          </a:p>
          <a:p>
            <a:r>
              <a:rPr lang="en-US" dirty="0"/>
              <a:t>Strengthening of Marine Protected Areas</a:t>
            </a:r>
          </a:p>
          <a:p>
            <a:pPr lvl="1"/>
            <a:r>
              <a:rPr lang="en-US" dirty="0"/>
              <a:t>CARI’MAM &amp; CARIB-COAST</a:t>
            </a:r>
          </a:p>
          <a:p>
            <a:pPr lvl="1"/>
            <a:r>
              <a:rPr lang="en-US" dirty="0"/>
              <a:t>Partnership with Ocean Governance project</a:t>
            </a:r>
          </a:p>
          <a:p>
            <a:pPr lvl="1"/>
            <a:r>
              <a:rPr lang="en-US" dirty="0"/>
              <a:t>Small grants program for MPAs</a:t>
            </a:r>
          </a:p>
          <a:p>
            <a:pPr lvl="1"/>
            <a:r>
              <a:rPr lang="en-US" dirty="0"/>
              <a:t>Communication </a:t>
            </a:r>
          </a:p>
          <a:p>
            <a:r>
              <a:rPr lang="en-US" dirty="0" err="1"/>
              <a:t>CaMPAM</a:t>
            </a:r>
            <a:r>
              <a:rPr lang="en-US" dirty="0"/>
              <a:t> forum moderation</a:t>
            </a:r>
          </a:p>
        </p:txBody>
      </p:sp>
      <p:sp>
        <p:nvSpPr>
          <p:cNvPr id="4" name="Rectangle 3">
            <a:extLst>
              <a:ext uri="{FF2B5EF4-FFF2-40B4-BE49-F238E27FC236}">
                <a16:creationId xmlns:a16="http://schemas.microsoft.com/office/drawing/2014/main" id="{4E271119-E78F-DD1E-9112-BC1F8F7B74DB}"/>
              </a:ext>
            </a:extLst>
          </p:cNvPr>
          <p:cNvSpPr/>
          <p:nvPr/>
        </p:nvSpPr>
        <p:spPr>
          <a:xfrm>
            <a:off x="186296" y="3128210"/>
            <a:ext cx="1110514" cy="235818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Graphique 8" descr="Mille avec un remplissage uni">
            <a:extLst>
              <a:ext uri="{FF2B5EF4-FFF2-40B4-BE49-F238E27FC236}">
                <a16:creationId xmlns:a16="http://schemas.microsoft.com/office/drawing/2014/main" id="{2F99267C-C8AC-48FD-44D2-512363C9F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74" y="1316252"/>
            <a:ext cx="642630" cy="642630"/>
          </a:xfrm>
          <a:prstGeom prst="rect">
            <a:avLst/>
          </a:prstGeom>
        </p:spPr>
      </p:pic>
      <p:sp>
        <p:nvSpPr>
          <p:cNvPr id="14" name="Rectangle 13">
            <a:extLst>
              <a:ext uri="{FF2B5EF4-FFF2-40B4-BE49-F238E27FC236}">
                <a16:creationId xmlns:a16="http://schemas.microsoft.com/office/drawing/2014/main" id="{F6768BA0-779A-1A1F-F1EC-EBC2F3274EF0}"/>
              </a:ext>
            </a:extLst>
          </p:cNvPr>
          <p:cNvSpPr/>
          <p:nvPr/>
        </p:nvSpPr>
        <p:spPr>
          <a:xfrm>
            <a:off x="186296" y="2490772"/>
            <a:ext cx="1110514" cy="372744"/>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Espace réservé du contenu 2">
            <a:extLst>
              <a:ext uri="{FF2B5EF4-FFF2-40B4-BE49-F238E27FC236}">
                <a16:creationId xmlns:a16="http://schemas.microsoft.com/office/drawing/2014/main" id="{4ED9F0BE-B82F-35C5-AF25-511173B5E1D0}"/>
              </a:ext>
            </a:extLst>
          </p:cNvPr>
          <p:cNvSpPr txBox="1">
            <a:spLocks/>
          </p:cNvSpPr>
          <p:nvPr/>
        </p:nvSpPr>
        <p:spPr>
          <a:xfrm>
            <a:off x="2286001" y="4940966"/>
            <a:ext cx="7038751" cy="758133"/>
          </a:xfrm>
          <a:prstGeom prst="rect">
            <a:avLst/>
          </a:prstGeom>
        </p:spPr>
        <p:txBody>
          <a:bodyPr vert="horz" lIns="91440" tIns="45720" rIns="91440" bIns="45720" rtlCol="0">
            <a:normAutofit fontScale="92500"/>
          </a:bodyPr>
          <a:lst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t>CaMPAM</a:t>
            </a:r>
            <a:r>
              <a:rPr lang="fr-FR" dirty="0"/>
              <a:t> ?</a:t>
            </a:r>
          </a:p>
          <a:p>
            <a:r>
              <a:rPr lang="fr-FR" dirty="0" err="1"/>
              <a:t>See</a:t>
            </a:r>
            <a:r>
              <a:rPr lang="fr-FR" dirty="0"/>
              <a:t> the </a:t>
            </a:r>
            <a:r>
              <a:rPr lang="fr-FR" dirty="0" err="1"/>
              <a:t>following</a:t>
            </a:r>
            <a:r>
              <a:rPr lang="fr-FR" dirty="0"/>
              <a:t> </a:t>
            </a:r>
            <a:r>
              <a:rPr lang="fr-FR" dirty="0" err="1"/>
              <a:t>presentations</a:t>
            </a:r>
            <a:r>
              <a:rPr lang="fr-FR" dirty="0"/>
              <a:t> on PA WG </a:t>
            </a:r>
            <a:r>
              <a:rPr lang="fr-FR" dirty="0" err="1"/>
              <a:t>recommendations</a:t>
            </a:r>
            <a:endParaRPr lang="fr-FR" dirty="0"/>
          </a:p>
          <a:p>
            <a:endParaRPr lang="fr-FR" dirty="0"/>
          </a:p>
          <a:p>
            <a:endParaRPr lang="fr-FR" dirty="0"/>
          </a:p>
        </p:txBody>
      </p:sp>
      <p:pic>
        <p:nvPicPr>
          <p:cNvPr id="16" name="Graphique 15" descr="Questions avec un remplissage uni">
            <a:extLst>
              <a:ext uri="{FF2B5EF4-FFF2-40B4-BE49-F238E27FC236}">
                <a16:creationId xmlns:a16="http://schemas.microsoft.com/office/drawing/2014/main" id="{88AA7B74-E468-9F4F-D191-6020A17CD3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6601" y="4894830"/>
            <a:ext cx="440359" cy="440359"/>
          </a:xfrm>
          <a:prstGeom prst="rect">
            <a:avLst/>
          </a:prstGeom>
        </p:spPr>
      </p:pic>
      <p:pic>
        <p:nvPicPr>
          <p:cNvPr id="17" name="Graphique 16" descr="Vague avec un remplissage uni">
            <a:extLst>
              <a:ext uri="{FF2B5EF4-FFF2-40B4-BE49-F238E27FC236}">
                <a16:creationId xmlns:a16="http://schemas.microsoft.com/office/drawing/2014/main" id="{6AA78B6F-F268-40D2-FF6D-FC23D90F975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0936" y="1352347"/>
            <a:ext cx="457200" cy="457200"/>
          </a:xfrm>
          <a:prstGeom prst="rect">
            <a:avLst/>
          </a:prstGeom>
        </p:spPr>
      </p:pic>
    </p:spTree>
    <p:extLst>
      <p:ext uri="{BB962C8B-B14F-4D97-AF65-F5344CB8AC3E}">
        <p14:creationId xmlns:p14="http://schemas.microsoft.com/office/powerpoint/2010/main" val="407739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692148" y="88959"/>
            <a:ext cx="10254776" cy="760456"/>
          </a:xfrm>
        </p:spPr>
        <p:txBody>
          <a:bodyPr/>
          <a:lstStyle/>
          <a:p>
            <a:r>
              <a:rPr lang="fr-FR" dirty="0"/>
              <a:t>Guidelines</a:t>
            </a:r>
            <a:endParaRPr lang="en-US" dirty="0"/>
          </a:p>
        </p:txBody>
      </p:sp>
      <p:sp>
        <p:nvSpPr>
          <p:cNvPr id="3" name="Espace réservé du contenu 2">
            <a:extLst>
              <a:ext uri="{FF2B5EF4-FFF2-40B4-BE49-F238E27FC236}">
                <a16:creationId xmlns:a16="http://schemas.microsoft.com/office/drawing/2014/main" id="{927798B7-B967-085B-0A54-48F40E7953D7}"/>
              </a:ext>
            </a:extLst>
          </p:cNvPr>
          <p:cNvSpPr>
            <a:spLocks noGrp="1"/>
          </p:cNvSpPr>
          <p:nvPr>
            <p:ph sz="half" idx="1"/>
          </p:nvPr>
        </p:nvSpPr>
        <p:spPr>
          <a:xfrm>
            <a:off x="2286002" y="1165061"/>
            <a:ext cx="4326922" cy="2165557"/>
          </a:xfrm>
        </p:spPr>
        <p:txBody>
          <a:bodyPr>
            <a:normAutofit lnSpcReduction="10000"/>
          </a:bodyPr>
          <a:lstStyle/>
          <a:p>
            <a:pPr marL="0" indent="0">
              <a:buNone/>
            </a:pPr>
            <a:r>
              <a:rPr lang="fr-FR" dirty="0" err="1"/>
              <a:t>bjectives</a:t>
            </a:r>
            <a:endParaRPr lang="fr-FR" dirty="0"/>
          </a:p>
          <a:p>
            <a:pPr marL="360363" lvl="1"/>
            <a:r>
              <a:rPr lang="en-US" sz="1400" dirty="0"/>
              <a:t>Promote and assist with the development and implementation of the guidelines on protected areas</a:t>
            </a:r>
          </a:p>
          <a:p>
            <a:pPr marL="360363" lvl="1"/>
            <a:r>
              <a:rPr lang="en-US" sz="1400" dirty="0"/>
              <a:t>Promote national system planning for protected areas</a:t>
            </a:r>
          </a:p>
          <a:p>
            <a:pPr marL="360363" lvl="1"/>
            <a:r>
              <a:rPr lang="en-US" sz="1400" dirty="0"/>
              <a:t>Promote and assist the development and implementation of guidelines on species conservation</a:t>
            </a: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2286003" y="3471761"/>
            <a:ext cx="2788274" cy="340542"/>
          </a:xfrm>
        </p:spPr>
        <p:txBody>
          <a:bodyPr>
            <a:normAutofit lnSpcReduction="10000"/>
          </a:bodyPr>
          <a:lstStyle/>
          <a:p>
            <a:pPr marL="0" indent="0">
              <a:buNone/>
            </a:pPr>
            <a:r>
              <a:rPr lang="en-US" dirty="0"/>
              <a:t>Ad hoc working group</a:t>
            </a:r>
          </a:p>
        </p:txBody>
      </p:sp>
      <p:sp>
        <p:nvSpPr>
          <p:cNvPr id="4" name="Rectangle 3">
            <a:extLst>
              <a:ext uri="{FF2B5EF4-FFF2-40B4-BE49-F238E27FC236}">
                <a16:creationId xmlns:a16="http://schemas.microsoft.com/office/drawing/2014/main" id="{4E271119-E78F-DD1E-9112-BC1F8F7B74DB}"/>
              </a:ext>
            </a:extLst>
          </p:cNvPr>
          <p:cNvSpPr/>
          <p:nvPr/>
        </p:nvSpPr>
        <p:spPr>
          <a:xfrm>
            <a:off x="186296" y="3320844"/>
            <a:ext cx="1110514" cy="2165556"/>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Graphique 8" descr="Mille avec un remplissage uni">
            <a:extLst>
              <a:ext uri="{FF2B5EF4-FFF2-40B4-BE49-F238E27FC236}">
                <a16:creationId xmlns:a16="http://schemas.microsoft.com/office/drawing/2014/main" id="{2F99267C-C8AC-48FD-44D2-512363C9F5C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80674" y="968520"/>
            <a:ext cx="642630" cy="642630"/>
          </a:xfrm>
          <a:prstGeom prst="rect">
            <a:avLst/>
          </a:prstGeom>
        </p:spPr>
      </p:pic>
      <p:sp>
        <p:nvSpPr>
          <p:cNvPr id="7" name="Rectangle 6">
            <a:extLst>
              <a:ext uri="{FF2B5EF4-FFF2-40B4-BE49-F238E27FC236}">
                <a16:creationId xmlns:a16="http://schemas.microsoft.com/office/drawing/2014/main" id="{BA44A61A-CE84-09F0-1B74-5E53B8AF6AA4}"/>
              </a:ext>
            </a:extLst>
          </p:cNvPr>
          <p:cNvSpPr/>
          <p:nvPr/>
        </p:nvSpPr>
        <p:spPr>
          <a:xfrm>
            <a:off x="186296" y="2490771"/>
            <a:ext cx="1110514" cy="613375"/>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7" name="Graphique 16" descr="Vague avec un remplissage uni">
            <a:extLst>
              <a:ext uri="{FF2B5EF4-FFF2-40B4-BE49-F238E27FC236}">
                <a16:creationId xmlns:a16="http://schemas.microsoft.com/office/drawing/2014/main" id="{74F5A5DE-7540-76E8-020B-877BAF86B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94613" y="3413432"/>
            <a:ext cx="457200" cy="457200"/>
          </a:xfrm>
          <a:prstGeom prst="rect">
            <a:avLst/>
          </a:prstGeom>
        </p:spPr>
      </p:pic>
      <p:graphicFrame>
        <p:nvGraphicFramePr>
          <p:cNvPr id="11" name="Graphique 10">
            <a:extLst>
              <a:ext uri="{FF2B5EF4-FFF2-40B4-BE49-F238E27FC236}">
                <a16:creationId xmlns:a16="http://schemas.microsoft.com/office/drawing/2014/main" id="{C46AD666-C962-9582-EBE6-1F5F751E18D1}"/>
              </a:ext>
            </a:extLst>
          </p:cNvPr>
          <p:cNvGraphicFramePr>
            <a:graphicFrameLocks/>
          </p:cNvGraphicFramePr>
          <p:nvPr>
            <p:extLst>
              <p:ext uri="{D42A27DB-BD31-4B8C-83A1-F6EECF244321}">
                <p14:modId xmlns:p14="http://schemas.microsoft.com/office/powerpoint/2010/main" val="2475373011"/>
              </p:ext>
            </p:extLst>
          </p:nvPr>
        </p:nvGraphicFramePr>
        <p:xfrm>
          <a:off x="1296810" y="3776622"/>
          <a:ext cx="4817353" cy="2651232"/>
        </p:xfrm>
        <a:graphic>
          <a:graphicData uri="http://schemas.openxmlformats.org/drawingml/2006/chart">
            <c:chart xmlns:c="http://schemas.openxmlformats.org/drawingml/2006/chart" xmlns:r="http://schemas.openxmlformats.org/officeDocument/2006/relationships" r:id="rId8"/>
          </a:graphicData>
        </a:graphic>
      </p:graphicFrame>
      <p:grpSp>
        <p:nvGrpSpPr>
          <p:cNvPr id="25" name="Groupe 24">
            <a:extLst>
              <a:ext uri="{FF2B5EF4-FFF2-40B4-BE49-F238E27FC236}">
                <a16:creationId xmlns:a16="http://schemas.microsoft.com/office/drawing/2014/main" id="{25D4DF91-AC51-E0A8-22A1-B4DBD47F9500}"/>
              </a:ext>
            </a:extLst>
          </p:cNvPr>
          <p:cNvGrpSpPr/>
          <p:nvPr/>
        </p:nvGrpSpPr>
        <p:grpSpPr>
          <a:xfrm>
            <a:off x="6623982" y="4403622"/>
            <a:ext cx="4341141" cy="1630523"/>
            <a:chOff x="6905903" y="4529945"/>
            <a:chExt cx="4341141" cy="1630523"/>
          </a:xfrm>
        </p:grpSpPr>
        <p:sp>
          <p:nvSpPr>
            <p:cNvPr id="15" name="Forme libre : forme 14">
              <a:extLst>
                <a:ext uri="{FF2B5EF4-FFF2-40B4-BE49-F238E27FC236}">
                  <a16:creationId xmlns:a16="http://schemas.microsoft.com/office/drawing/2014/main" id="{B889E300-2B33-4553-F7E8-1448E3F385C4}"/>
                </a:ext>
              </a:extLst>
            </p:cNvPr>
            <p:cNvSpPr/>
            <p:nvPr/>
          </p:nvSpPr>
          <p:spPr>
            <a:xfrm rot="16200000">
              <a:off x="6797668" y="4638180"/>
              <a:ext cx="1630523" cy="1414053"/>
            </a:xfrm>
            <a:custGeom>
              <a:avLst/>
              <a:gdLst>
                <a:gd name="connsiteX0" fmla="*/ 0 w 1414052"/>
                <a:gd name="connsiteY0" fmla="*/ 70703 h 1630522"/>
                <a:gd name="connsiteX1" fmla="*/ 70703 w 1414052"/>
                <a:gd name="connsiteY1" fmla="*/ 0 h 1630522"/>
                <a:gd name="connsiteX2" fmla="*/ 1343349 w 1414052"/>
                <a:gd name="connsiteY2" fmla="*/ 0 h 1630522"/>
                <a:gd name="connsiteX3" fmla="*/ 1414052 w 1414052"/>
                <a:gd name="connsiteY3" fmla="*/ 70703 h 1630522"/>
                <a:gd name="connsiteX4" fmla="*/ 1414052 w 1414052"/>
                <a:gd name="connsiteY4" fmla="*/ 1559819 h 1630522"/>
                <a:gd name="connsiteX5" fmla="*/ 1343349 w 1414052"/>
                <a:gd name="connsiteY5" fmla="*/ 1630522 h 1630522"/>
                <a:gd name="connsiteX6" fmla="*/ 70703 w 1414052"/>
                <a:gd name="connsiteY6" fmla="*/ 1630522 h 1630522"/>
                <a:gd name="connsiteX7" fmla="*/ 0 w 1414052"/>
                <a:gd name="connsiteY7" fmla="*/ 1559819 h 1630522"/>
                <a:gd name="connsiteX8" fmla="*/ 0 w 1414052"/>
                <a:gd name="connsiteY8" fmla="*/ 70703 h 163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052" h="1630522">
                  <a:moveTo>
                    <a:pt x="1352735" y="1"/>
                  </a:moveTo>
                  <a:cubicBezTo>
                    <a:pt x="1386599" y="1"/>
                    <a:pt x="1414052" y="36501"/>
                    <a:pt x="1414052" y="81527"/>
                  </a:cubicBezTo>
                  <a:lnTo>
                    <a:pt x="1414052" y="1548995"/>
                  </a:lnTo>
                  <a:cubicBezTo>
                    <a:pt x="1414052" y="1594021"/>
                    <a:pt x="1386599" y="1630521"/>
                    <a:pt x="1352735" y="1630521"/>
                  </a:cubicBezTo>
                  <a:lnTo>
                    <a:pt x="61317" y="1630521"/>
                  </a:lnTo>
                  <a:cubicBezTo>
                    <a:pt x="27453" y="1630521"/>
                    <a:pt x="0" y="1594021"/>
                    <a:pt x="0" y="1548995"/>
                  </a:cubicBezTo>
                  <a:lnTo>
                    <a:pt x="0" y="81527"/>
                  </a:lnTo>
                  <a:cubicBezTo>
                    <a:pt x="0" y="36501"/>
                    <a:pt x="27453" y="1"/>
                    <a:pt x="61317" y="1"/>
                  </a:cubicBezTo>
                  <a:lnTo>
                    <a:pt x="1352735" y="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3494" tIns="54865" rIns="71121" bIns="1131241" numCol="1" spcCol="1270" anchor="t" anchorCtr="0">
              <a:noAutofit/>
            </a:bodyPr>
            <a:lstStyle/>
            <a:p>
              <a:pPr marL="0" lvl="0" indent="0" algn="r" defTabSz="711200">
                <a:lnSpc>
                  <a:spcPct val="90000"/>
                </a:lnSpc>
                <a:spcBef>
                  <a:spcPct val="0"/>
                </a:spcBef>
                <a:spcAft>
                  <a:spcPct val="35000"/>
                </a:spcAft>
                <a:buNone/>
              </a:pPr>
              <a:r>
                <a:rPr lang="en-US" sz="1600" b="1" kern="1200" dirty="0"/>
                <a:t>MPA</a:t>
              </a:r>
              <a:endParaRPr lang="en-US" sz="1600" kern="1200" dirty="0"/>
            </a:p>
          </p:txBody>
        </p:sp>
        <p:sp>
          <p:nvSpPr>
            <p:cNvPr id="18" name="Forme libre : forme 17">
              <a:extLst>
                <a:ext uri="{FF2B5EF4-FFF2-40B4-BE49-F238E27FC236}">
                  <a16:creationId xmlns:a16="http://schemas.microsoft.com/office/drawing/2014/main" id="{FFF54FDC-6A04-35B8-B074-D97ABEDE11AD}"/>
                </a:ext>
              </a:extLst>
            </p:cNvPr>
            <p:cNvSpPr/>
            <p:nvPr/>
          </p:nvSpPr>
          <p:spPr>
            <a:xfrm>
              <a:off x="7188715" y="4529946"/>
              <a:ext cx="1053468" cy="1630522"/>
            </a:xfrm>
            <a:custGeom>
              <a:avLst/>
              <a:gdLst>
                <a:gd name="connsiteX0" fmla="*/ 0 w 1053468"/>
                <a:gd name="connsiteY0" fmla="*/ 0 h 1630522"/>
                <a:gd name="connsiteX1" fmla="*/ 1053468 w 1053468"/>
                <a:gd name="connsiteY1" fmla="*/ 0 h 1630522"/>
                <a:gd name="connsiteX2" fmla="*/ 1053468 w 1053468"/>
                <a:gd name="connsiteY2" fmla="*/ 1630522 h 1630522"/>
                <a:gd name="connsiteX3" fmla="*/ 0 w 1053468"/>
                <a:gd name="connsiteY3" fmla="*/ 1630522 h 1630522"/>
                <a:gd name="connsiteX4" fmla="*/ 0 w 1053468"/>
                <a:gd name="connsiteY4" fmla="*/ 0 h 163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468" h="1630522">
                  <a:moveTo>
                    <a:pt x="0" y="0"/>
                  </a:moveTo>
                  <a:lnTo>
                    <a:pt x="1053468" y="0"/>
                  </a:lnTo>
                  <a:lnTo>
                    <a:pt x="1053468" y="1630522"/>
                  </a:lnTo>
                  <a:lnTo>
                    <a:pt x="0" y="1630522"/>
                  </a:lnTo>
                  <a:lnTo>
                    <a:pt x="0" y="0"/>
                  </a:lnTo>
                  <a:close/>
                </a:path>
              </a:pathLst>
            </a:custGeom>
            <a:noFill/>
            <a:ln>
              <a:noFill/>
            </a:ln>
            <a:sp3d/>
          </p:spPr>
          <p:style>
            <a:lnRef idx="2">
              <a:scrgbClr r="0" g="0" b="0"/>
            </a:lnRef>
            <a:fillRef idx="1">
              <a:scrgbClr r="0" g="0" b="0"/>
            </a:fillRef>
            <a:effectRef idx="0">
              <a:schemeClr val="accent2">
                <a:hueOff val="0"/>
                <a:satOff val="0"/>
                <a:lumOff val="0"/>
                <a:alphaOff val="0"/>
              </a:schemeClr>
            </a:effectRef>
            <a:fontRef idx="minor">
              <a:schemeClr val="lt1"/>
            </a:fontRef>
          </p:style>
          <p:txBody>
            <a:bodyPr spcFirstLastPara="0" vert="horz" wrap="square" lIns="0" tIns="34290" rIns="0" bIns="0" numCol="1" spcCol="1270" anchor="t" anchorCtr="0">
              <a:noAutofit/>
            </a:bodyPr>
            <a:lstStyle/>
            <a:p>
              <a:pPr marL="0" lvl="0" indent="0" algn="l" defTabSz="444500">
                <a:lnSpc>
                  <a:spcPct val="90000"/>
                </a:lnSpc>
                <a:spcBef>
                  <a:spcPct val="0"/>
                </a:spcBef>
                <a:spcAft>
                  <a:spcPct val="35000"/>
                </a:spcAft>
                <a:buNone/>
              </a:pPr>
              <a:r>
                <a:rPr lang="en-US" sz="1000" kern="1200" dirty="0"/>
                <a:t>poor participation, </a:t>
              </a:r>
            </a:p>
            <a:p>
              <a:pPr marL="0" lvl="0" indent="0" algn="l" defTabSz="444500">
                <a:lnSpc>
                  <a:spcPct val="90000"/>
                </a:lnSpc>
                <a:spcBef>
                  <a:spcPct val="0"/>
                </a:spcBef>
                <a:spcAft>
                  <a:spcPct val="35000"/>
                </a:spcAft>
                <a:buNone/>
              </a:pPr>
              <a:r>
                <a:rPr lang="en-US" sz="1000" kern="1200" dirty="0"/>
                <a:t>need to clarify the expectations for SPAW PAs, </a:t>
              </a:r>
            </a:p>
            <a:p>
              <a:pPr marL="0" lvl="0" indent="0" algn="l" defTabSz="444500">
                <a:lnSpc>
                  <a:spcPct val="90000"/>
                </a:lnSpc>
                <a:spcBef>
                  <a:spcPct val="0"/>
                </a:spcBef>
                <a:spcAft>
                  <a:spcPct val="35000"/>
                </a:spcAft>
                <a:buNone/>
              </a:pPr>
              <a:r>
                <a:rPr lang="en-US" sz="1000" kern="1200" dirty="0"/>
                <a:t>need to clarify and simplify the nomination process in </a:t>
              </a:r>
              <a:r>
                <a:rPr lang="en-US" sz="1000" kern="1200" dirty="0" err="1"/>
                <a:t>concequences</a:t>
              </a:r>
              <a:r>
                <a:rPr lang="en-US" sz="1000" kern="1200" dirty="0"/>
                <a:t> </a:t>
              </a:r>
            </a:p>
          </p:txBody>
        </p:sp>
        <p:sp>
          <p:nvSpPr>
            <p:cNvPr id="19" name="Forme libre : forme 18">
              <a:extLst>
                <a:ext uri="{FF2B5EF4-FFF2-40B4-BE49-F238E27FC236}">
                  <a16:creationId xmlns:a16="http://schemas.microsoft.com/office/drawing/2014/main" id="{4FBE823A-585C-869A-82F3-DBEE793BEF6D}"/>
                </a:ext>
              </a:extLst>
            </p:cNvPr>
            <p:cNvSpPr/>
            <p:nvPr/>
          </p:nvSpPr>
          <p:spPr>
            <a:xfrm rot="16200000">
              <a:off x="8261213" y="4638180"/>
              <a:ext cx="1630522" cy="1414053"/>
            </a:xfrm>
            <a:custGeom>
              <a:avLst/>
              <a:gdLst>
                <a:gd name="connsiteX0" fmla="*/ 0 w 1414052"/>
                <a:gd name="connsiteY0" fmla="*/ 70703 h 1630522"/>
                <a:gd name="connsiteX1" fmla="*/ 70703 w 1414052"/>
                <a:gd name="connsiteY1" fmla="*/ 0 h 1630522"/>
                <a:gd name="connsiteX2" fmla="*/ 1343349 w 1414052"/>
                <a:gd name="connsiteY2" fmla="*/ 0 h 1630522"/>
                <a:gd name="connsiteX3" fmla="*/ 1414052 w 1414052"/>
                <a:gd name="connsiteY3" fmla="*/ 70703 h 1630522"/>
                <a:gd name="connsiteX4" fmla="*/ 1414052 w 1414052"/>
                <a:gd name="connsiteY4" fmla="*/ 1559819 h 1630522"/>
                <a:gd name="connsiteX5" fmla="*/ 1343349 w 1414052"/>
                <a:gd name="connsiteY5" fmla="*/ 1630522 h 1630522"/>
                <a:gd name="connsiteX6" fmla="*/ 70703 w 1414052"/>
                <a:gd name="connsiteY6" fmla="*/ 1630522 h 1630522"/>
                <a:gd name="connsiteX7" fmla="*/ 0 w 1414052"/>
                <a:gd name="connsiteY7" fmla="*/ 1559819 h 1630522"/>
                <a:gd name="connsiteX8" fmla="*/ 0 w 1414052"/>
                <a:gd name="connsiteY8" fmla="*/ 70703 h 163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052" h="1630522">
                  <a:moveTo>
                    <a:pt x="1352735" y="1"/>
                  </a:moveTo>
                  <a:cubicBezTo>
                    <a:pt x="1386599" y="1"/>
                    <a:pt x="1414052" y="36501"/>
                    <a:pt x="1414052" y="81527"/>
                  </a:cubicBezTo>
                  <a:lnTo>
                    <a:pt x="1414052" y="1548995"/>
                  </a:lnTo>
                  <a:cubicBezTo>
                    <a:pt x="1414052" y="1594021"/>
                    <a:pt x="1386599" y="1630521"/>
                    <a:pt x="1352735" y="1630521"/>
                  </a:cubicBezTo>
                  <a:lnTo>
                    <a:pt x="61317" y="1630521"/>
                  </a:lnTo>
                  <a:cubicBezTo>
                    <a:pt x="27453" y="1630521"/>
                    <a:pt x="0" y="1594021"/>
                    <a:pt x="0" y="1548995"/>
                  </a:cubicBezTo>
                  <a:lnTo>
                    <a:pt x="0" y="81527"/>
                  </a:lnTo>
                  <a:cubicBezTo>
                    <a:pt x="0" y="36501"/>
                    <a:pt x="27453" y="1"/>
                    <a:pt x="61317" y="1"/>
                  </a:cubicBezTo>
                  <a:lnTo>
                    <a:pt x="1352735" y="1"/>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93494" tIns="54864" rIns="71120" bIns="1131243" numCol="1" spcCol="1270" anchor="t" anchorCtr="0">
              <a:noAutofit/>
            </a:bodyPr>
            <a:lstStyle/>
            <a:p>
              <a:pPr marL="0" lvl="0" indent="0" algn="r" defTabSz="711200">
                <a:lnSpc>
                  <a:spcPct val="90000"/>
                </a:lnSpc>
                <a:spcBef>
                  <a:spcPct val="0"/>
                </a:spcBef>
                <a:spcAft>
                  <a:spcPct val="35000"/>
                </a:spcAft>
                <a:buNone/>
              </a:pPr>
              <a:r>
                <a:rPr lang="en-US" sz="1600" b="1" kern="1200" dirty="0"/>
                <a:t>Exemptions</a:t>
              </a:r>
              <a:endParaRPr lang="en-US" sz="1600" kern="1200" dirty="0"/>
            </a:p>
          </p:txBody>
        </p:sp>
        <p:sp>
          <p:nvSpPr>
            <p:cNvPr id="21" name="Forme libre : forme 20">
              <a:extLst>
                <a:ext uri="{FF2B5EF4-FFF2-40B4-BE49-F238E27FC236}">
                  <a16:creationId xmlns:a16="http://schemas.microsoft.com/office/drawing/2014/main" id="{1BB589B3-EF73-2408-C103-E3E52ADB6B7E}"/>
                </a:ext>
              </a:extLst>
            </p:cNvPr>
            <p:cNvSpPr/>
            <p:nvPr/>
          </p:nvSpPr>
          <p:spPr>
            <a:xfrm>
              <a:off x="8652258" y="4529946"/>
              <a:ext cx="1053468" cy="1630522"/>
            </a:xfrm>
            <a:custGeom>
              <a:avLst/>
              <a:gdLst>
                <a:gd name="connsiteX0" fmla="*/ 0 w 1053468"/>
                <a:gd name="connsiteY0" fmla="*/ 0 h 1630522"/>
                <a:gd name="connsiteX1" fmla="*/ 1053468 w 1053468"/>
                <a:gd name="connsiteY1" fmla="*/ 0 h 1630522"/>
                <a:gd name="connsiteX2" fmla="*/ 1053468 w 1053468"/>
                <a:gd name="connsiteY2" fmla="*/ 1630522 h 1630522"/>
                <a:gd name="connsiteX3" fmla="*/ 0 w 1053468"/>
                <a:gd name="connsiteY3" fmla="*/ 1630522 h 1630522"/>
                <a:gd name="connsiteX4" fmla="*/ 0 w 1053468"/>
                <a:gd name="connsiteY4" fmla="*/ 0 h 163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468" h="1630522">
                  <a:moveTo>
                    <a:pt x="0" y="0"/>
                  </a:moveTo>
                  <a:lnTo>
                    <a:pt x="1053468" y="0"/>
                  </a:lnTo>
                  <a:lnTo>
                    <a:pt x="1053468" y="1630522"/>
                  </a:lnTo>
                  <a:lnTo>
                    <a:pt x="0" y="1630522"/>
                  </a:lnTo>
                  <a:lnTo>
                    <a:pt x="0" y="0"/>
                  </a:lnTo>
                  <a:close/>
                </a:path>
              </a:pathLst>
            </a:custGeom>
            <a:noFill/>
            <a:ln>
              <a:noFill/>
            </a:ln>
            <a:sp3d/>
          </p:spPr>
          <p:style>
            <a:lnRef idx="2">
              <a:scrgbClr r="0" g="0" b="0"/>
            </a:lnRef>
            <a:fillRef idx="1">
              <a:scrgbClr r="0" g="0" b="0"/>
            </a:fillRef>
            <a:effectRef idx="0">
              <a:schemeClr val="accent3">
                <a:hueOff val="0"/>
                <a:satOff val="0"/>
                <a:lumOff val="0"/>
                <a:alphaOff val="0"/>
              </a:schemeClr>
            </a:effectRef>
            <a:fontRef idx="minor">
              <a:schemeClr val="lt1"/>
            </a:fontRef>
          </p:style>
          <p:txBody>
            <a:bodyPr spcFirstLastPara="0" vert="horz" wrap="square" lIns="0" tIns="34290" rIns="0" bIns="0" numCol="1" spcCol="1270" anchor="t" anchorCtr="0">
              <a:noAutofit/>
            </a:bodyPr>
            <a:lstStyle/>
            <a:p>
              <a:pPr marL="0" lvl="0" indent="0" algn="l" defTabSz="444500">
                <a:lnSpc>
                  <a:spcPct val="90000"/>
                </a:lnSpc>
                <a:spcBef>
                  <a:spcPct val="0"/>
                </a:spcBef>
                <a:spcAft>
                  <a:spcPct val="35000"/>
                </a:spcAft>
                <a:buNone/>
              </a:pPr>
              <a:r>
                <a:rPr lang="en-US" sz="1000" kern="1200" dirty="0"/>
                <a:t>poor participation</a:t>
              </a:r>
            </a:p>
          </p:txBody>
        </p:sp>
        <p:sp>
          <p:nvSpPr>
            <p:cNvPr id="22" name="Forme libre : forme 21">
              <a:extLst>
                <a:ext uri="{FF2B5EF4-FFF2-40B4-BE49-F238E27FC236}">
                  <a16:creationId xmlns:a16="http://schemas.microsoft.com/office/drawing/2014/main" id="{A6B5309A-F14C-FF0B-DB75-D92CEA0043D7}"/>
                </a:ext>
              </a:extLst>
            </p:cNvPr>
            <p:cNvSpPr/>
            <p:nvPr/>
          </p:nvSpPr>
          <p:spPr>
            <a:xfrm rot="16200000">
              <a:off x="9724757" y="4638180"/>
              <a:ext cx="1630522" cy="1414053"/>
            </a:xfrm>
            <a:custGeom>
              <a:avLst/>
              <a:gdLst>
                <a:gd name="connsiteX0" fmla="*/ 0 w 1414052"/>
                <a:gd name="connsiteY0" fmla="*/ 70703 h 1630522"/>
                <a:gd name="connsiteX1" fmla="*/ 70703 w 1414052"/>
                <a:gd name="connsiteY1" fmla="*/ 0 h 1630522"/>
                <a:gd name="connsiteX2" fmla="*/ 1343349 w 1414052"/>
                <a:gd name="connsiteY2" fmla="*/ 0 h 1630522"/>
                <a:gd name="connsiteX3" fmla="*/ 1414052 w 1414052"/>
                <a:gd name="connsiteY3" fmla="*/ 70703 h 1630522"/>
                <a:gd name="connsiteX4" fmla="*/ 1414052 w 1414052"/>
                <a:gd name="connsiteY4" fmla="*/ 1559819 h 1630522"/>
                <a:gd name="connsiteX5" fmla="*/ 1343349 w 1414052"/>
                <a:gd name="connsiteY5" fmla="*/ 1630522 h 1630522"/>
                <a:gd name="connsiteX6" fmla="*/ 70703 w 1414052"/>
                <a:gd name="connsiteY6" fmla="*/ 1630522 h 1630522"/>
                <a:gd name="connsiteX7" fmla="*/ 0 w 1414052"/>
                <a:gd name="connsiteY7" fmla="*/ 1559819 h 1630522"/>
                <a:gd name="connsiteX8" fmla="*/ 0 w 1414052"/>
                <a:gd name="connsiteY8" fmla="*/ 70703 h 163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4052" h="1630522">
                  <a:moveTo>
                    <a:pt x="1352735" y="1"/>
                  </a:moveTo>
                  <a:cubicBezTo>
                    <a:pt x="1386599" y="1"/>
                    <a:pt x="1414052" y="36501"/>
                    <a:pt x="1414052" y="81527"/>
                  </a:cubicBezTo>
                  <a:lnTo>
                    <a:pt x="1414052" y="1548995"/>
                  </a:lnTo>
                  <a:cubicBezTo>
                    <a:pt x="1414052" y="1594021"/>
                    <a:pt x="1386599" y="1630521"/>
                    <a:pt x="1352735" y="1630521"/>
                  </a:cubicBezTo>
                  <a:lnTo>
                    <a:pt x="61317" y="1630521"/>
                  </a:lnTo>
                  <a:cubicBezTo>
                    <a:pt x="27453" y="1630521"/>
                    <a:pt x="0" y="1594021"/>
                    <a:pt x="0" y="1548995"/>
                  </a:cubicBezTo>
                  <a:lnTo>
                    <a:pt x="0" y="81527"/>
                  </a:lnTo>
                  <a:cubicBezTo>
                    <a:pt x="0" y="36501"/>
                    <a:pt x="27453" y="1"/>
                    <a:pt x="61317" y="1"/>
                  </a:cubicBezTo>
                  <a:lnTo>
                    <a:pt x="1352735" y="1"/>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93494" tIns="54863" rIns="71120" bIns="1131243" numCol="1" spcCol="1270" anchor="t" anchorCtr="0">
              <a:noAutofit/>
            </a:bodyPr>
            <a:lstStyle/>
            <a:p>
              <a:pPr marL="0" lvl="0" indent="0" algn="r" defTabSz="711200">
                <a:lnSpc>
                  <a:spcPct val="90000"/>
                </a:lnSpc>
                <a:spcBef>
                  <a:spcPct val="0"/>
                </a:spcBef>
                <a:spcAft>
                  <a:spcPct val="35000"/>
                </a:spcAft>
                <a:buNone/>
              </a:pPr>
              <a:r>
                <a:rPr lang="en-US" sz="1600" b="1" kern="1200" dirty="0"/>
                <a:t>Species</a:t>
              </a:r>
              <a:endParaRPr lang="en-US" sz="1600" kern="1200" dirty="0"/>
            </a:p>
          </p:txBody>
        </p:sp>
        <p:sp>
          <p:nvSpPr>
            <p:cNvPr id="24" name="Forme libre : forme 23">
              <a:extLst>
                <a:ext uri="{FF2B5EF4-FFF2-40B4-BE49-F238E27FC236}">
                  <a16:creationId xmlns:a16="http://schemas.microsoft.com/office/drawing/2014/main" id="{7B3064F2-068C-06B6-0994-90FF218606FC}"/>
                </a:ext>
              </a:extLst>
            </p:cNvPr>
            <p:cNvSpPr/>
            <p:nvPr/>
          </p:nvSpPr>
          <p:spPr>
            <a:xfrm>
              <a:off x="10115802" y="4529946"/>
              <a:ext cx="1053468" cy="1630522"/>
            </a:xfrm>
            <a:custGeom>
              <a:avLst/>
              <a:gdLst>
                <a:gd name="connsiteX0" fmla="*/ 0 w 1053468"/>
                <a:gd name="connsiteY0" fmla="*/ 0 h 1630522"/>
                <a:gd name="connsiteX1" fmla="*/ 1053468 w 1053468"/>
                <a:gd name="connsiteY1" fmla="*/ 0 h 1630522"/>
                <a:gd name="connsiteX2" fmla="*/ 1053468 w 1053468"/>
                <a:gd name="connsiteY2" fmla="*/ 1630522 h 1630522"/>
                <a:gd name="connsiteX3" fmla="*/ 0 w 1053468"/>
                <a:gd name="connsiteY3" fmla="*/ 1630522 h 1630522"/>
                <a:gd name="connsiteX4" fmla="*/ 0 w 1053468"/>
                <a:gd name="connsiteY4" fmla="*/ 0 h 1630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468" h="1630522">
                  <a:moveTo>
                    <a:pt x="0" y="0"/>
                  </a:moveTo>
                  <a:lnTo>
                    <a:pt x="1053468" y="0"/>
                  </a:lnTo>
                  <a:lnTo>
                    <a:pt x="1053468" y="1630522"/>
                  </a:lnTo>
                  <a:lnTo>
                    <a:pt x="0" y="1630522"/>
                  </a:lnTo>
                  <a:lnTo>
                    <a:pt x="0" y="0"/>
                  </a:lnTo>
                  <a:close/>
                </a:path>
              </a:pathLst>
            </a:custGeom>
            <a:noFill/>
            <a:ln>
              <a:noFill/>
            </a:ln>
            <a:sp3d/>
          </p:spPr>
          <p:style>
            <a:lnRef idx="2">
              <a:scrgbClr r="0" g="0" b="0"/>
            </a:lnRef>
            <a:fillRef idx="1">
              <a:scrgbClr r="0" g="0" b="0"/>
            </a:fillRef>
            <a:effectRef idx="0">
              <a:schemeClr val="accent4">
                <a:hueOff val="0"/>
                <a:satOff val="0"/>
                <a:lumOff val="0"/>
                <a:alphaOff val="0"/>
              </a:schemeClr>
            </a:effectRef>
            <a:fontRef idx="minor">
              <a:schemeClr val="lt1"/>
            </a:fontRef>
          </p:style>
          <p:txBody>
            <a:bodyPr spcFirstLastPara="0" vert="horz" wrap="square" lIns="0" tIns="34290" rIns="0" bIns="0" numCol="1" spcCol="1270" anchor="t" anchorCtr="0">
              <a:noAutofit/>
            </a:bodyPr>
            <a:lstStyle/>
            <a:p>
              <a:pPr marL="0" lvl="0" indent="0" algn="l" defTabSz="444500">
                <a:lnSpc>
                  <a:spcPct val="90000"/>
                </a:lnSpc>
                <a:spcBef>
                  <a:spcPct val="0"/>
                </a:spcBef>
                <a:spcAft>
                  <a:spcPct val="35000"/>
                </a:spcAft>
                <a:buNone/>
              </a:pPr>
              <a:r>
                <a:rPr lang="en-US" sz="1000" kern="1200" dirty="0"/>
                <a:t>need for more diversity of experts (from more CP) and more objectivity</a:t>
              </a:r>
            </a:p>
          </p:txBody>
        </p:sp>
      </p:grpSp>
      <p:sp>
        <p:nvSpPr>
          <p:cNvPr id="8" name="Espace réservé du contenu 5">
            <a:extLst>
              <a:ext uri="{FF2B5EF4-FFF2-40B4-BE49-F238E27FC236}">
                <a16:creationId xmlns:a16="http://schemas.microsoft.com/office/drawing/2014/main" id="{30CEC8BE-9F83-C4C9-F351-1E02BA9073DF}"/>
              </a:ext>
            </a:extLst>
          </p:cNvPr>
          <p:cNvSpPr txBox="1">
            <a:spLocks/>
          </p:cNvSpPr>
          <p:nvPr/>
        </p:nvSpPr>
        <p:spPr>
          <a:xfrm>
            <a:off x="6853501" y="1466825"/>
            <a:ext cx="4893284" cy="2868270"/>
          </a:xfrm>
          <a:prstGeom prst="rect">
            <a:avLst/>
          </a:prstGeom>
        </p:spPr>
        <p:txBody>
          <a:bodyPr vert="horz" lIns="91440" tIns="45720" rIns="91440" bIns="45720" rtlCol="0">
            <a:normAutofit/>
          </a:bodyPr>
          <a:lst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400" dirty="0"/>
              <a:t>Clear document </a:t>
            </a:r>
            <a:r>
              <a:rPr lang="fr-FR" sz="1400" dirty="0" err="1"/>
              <a:t>outlining</a:t>
            </a:r>
            <a:r>
              <a:rPr lang="fr-FR" sz="1400" dirty="0"/>
              <a:t> experts’ </a:t>
            </a:r>
            <a:r>
              <a:rPr lang="fr-FR" sz="1400" dirty="0" err="1"/>
              <a:t>role</a:t>
            </a:r>
            <a:r>
              <a:rPr lang="fr-FR" sz="1400" dirty="0"/>
              <a:t> and missions</a:t>
            </a:r>
          </a:p>
          <a:p>
            <a:pPr lvl="1"/>
            <a:r>
              <a:rPr lang="fr-FR" sz="1400" dirty="0"/>
              <a:t>Clear document on processus and </a:t>
            </a:r>
            <a:r>
              <a:rPr lang="fr-FR" sz="1400" dirty="0" err="1"/>
              <a:t>outcomes</a:t>
            </a:r>
            <a:endParaRPr lang="fr-FR" sz="1400" dirty="0"/>
          </a:p>
          <a:p>
            <a:pPr lvl="1"/>
            <a:r>
              <a:rPr lang="fr-FR" sz="1400" dirty="0"/>
              <a:t>Clear deadlines</a:t>
            </a:r>
          </a:p>
          <a:p>
            <a:pPr lvl="1"/>
            <a:r>
              <a:rPr lang="fr-FR" sz="1400" dirty="0"/>
              <a:t>Balancing </a:t>
            </a:r>
            <a:r>
              <a:rPr lang="fr-FR" sz="1400" dirty="0" err="1"/>
              <a:t>worktime</a:t>
            </a:r>
            <a:endParaRPr lang="fr-FR" sz="1400" dirty="0"/>
          </a:p>
          <a:p>
            <a:pPr lvl="1"/>
            <a:r>
              <a:rPr lang="en-US" sz="1400" dirty="0"/>
              <a:t>Review of the expert group to ensure that everyone is objective and that all species and topics are covered</a:t>
            </a:r>
          </a:p>
          <a:p>
            <a:pPr lvl="1"/>
            <a:r>
              <a:rPr lang="en-US" sz="1400" dirty="0"/>
              <a:t>Consistent approaches between WG in presentation</a:t>
            </a:r>
          </a:p>
        </p:txBody>
      </p:sp>
      <p:pic>
        <p:nvPicPr>
          <p:cNvPr id="16" name="Graphique 15" descr="Questions avec un remplissage uni">
            <a:extLst>
              <a:ext uri="{FF2B5EF4-FFF2-40B4-BE49-F238E27FC236}">
                <a16:creationId xmlns:a16="http://schemas.microsoft.com/office/drawing/2014/main" id="{5871F63E-E9DD-6A03-74E3-DE24954B73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67214" y="1417387"/>
            <a:ext cx="440359" cy="440359"/>
          </a:xfrm>
          <a:prstGeom prst="rect">
            <a:avLst/>
          </a:prstGeom>
        </p:spPr>
      </p:pic>
    </p:spTree>
    <p:extLst>
      <p:ext uri="{BB962C8B-B14F-4D97-AF65-F5344CB8AC3E}">
        <p14:creationId xmlns:p14="http://schemas.microsoft.com/office/powerpoint/2010/main" val="265412010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447072" y="-34037"/>
            <a:ext cx="10499852" cy="1325563"/>
          </a:xfrm>
        </p:spPr>
        <p:txBody>
          <a:bodyPr/>
          <a:lstStyle/>
          <a:p>
            <a:r>
              <a:rPr lang="fr-FR" dirty="0" err="1"/>
              <a:t>Threatened</a:t>
            </a:r>
            <a:r>
              <a:rPr lang="fr-FR" dirty="0"/>
              <a:t> and </a:t>
            </a:r>
            <a:r>
              <a:rPr lang="fr-FR" dirty="0" err="1"/>
              <a:t>endangered</a:t>
            </a:r>
            <a:r>
              <a:rPr lang="fr-FR" dirty="0"/>
              <a:t> </a:t>
            </a:r>
            <a:r>
              <a:rPr lang="fr-FR" dirty="0" err="1"/>
              <a:t>species</a:t>
            </a:r>
            <a:endParaRPr lang="en-US" dirty="0"/>
          </a:p>
        </p:txBody>
      </p:sp>
      <p:sp>
        <p:nvSpPr>
          <p:cNvPr id="3" name="Espace réservé du contenu 2">
            <a:extLst>
              <a:ext uri="{FF2B5EF4-FFF2-40B4-BE49-F238E27FC236}">
                <a16:creationId xmlns:a16="http://schemas.microsoft.com/office/drawing/2014/main" id="{927798B7-B967-085B-0A54-48F40E7953D7}"/>
              </a:ext>
            </a:extLst>
          </p:cNvPr>
          <p:cNvSpPr>
            <a:spLocks noGrp="1"/>
          </p:cNvSpPr>
          <p:nvPr>
            <p:ph sz="half" idx="1"/>
          </p:nvPr>
        </p:nvSpPr>
        <p:spPr>
          <a:xfrm>
            <a:off x="2286002" y="1512793"/>
            <a:ext cx="4326922" cy="2760021"/>
          </a:xfrm>
        </p:spPr>
        <p:txBody>
          <a:bodyPr>
            <a:normAutofit/>
          </a:bodyPr>
          <a:lstStyle/>
          <a:p>
            <a:pPr marL="0" indent="0">
              <a:buNone/>
            </a:pPr>
            <a:r>
              <a:rPr lang="fr-FR" dirty="0" err="1"/>
              <a:t>bjectives</a:t>
            </a:r>
            <a:endParaRPr lang="fr-FR" dirty="0"/>
          </a:p>
          <a:p>
            <a:pPr lvl="1"/>
            <a:r>
              <a:rPr lang="en-US" dirty="0"/>
              <a:t>Build consensus in the region on priorities </a:t>
            </a:r>
          </a:p>
          <a:p>
            <a:pPr lvl="1"/>
            <a:r>
              <a:rPr lang="en-US" dirty="0"/>
              <a:t>Implement priority activities on existing species recovery and management plans </a:t>
            </a:r>
          </a:p>
          <a:p>
            <a:pPr lvl="1"/>
            <a:r>
              <a:rPr lang="en-US" dirty="0"/>
              <a:t>Develop adequate management plans and programs </a:t>
            </a:r>
          </a:p>
          <a:p>
            <a:pPr lvl="1"/>
            <a:r>
              <a:rPr lang="en-US" dirty="0"/>
              <a:t>Invasive alien species (IAS) </a:t>
            </a: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6982325" y="1512792"/>
            <a:ext cx="4964599" cy="4659407"/>
          </a:xfrm>
        </p:spPr>
        <p:txBody>
          <a:bodyPr>
            <a:normAutofit/>
          </a:bodyPr>
          <a:lstStyle/>
          <a:p>
            <a:r>
              <a:rPr lang="en-US" dirty="0"/>
              <a:t>WG species</a:t>
            </a:r>
          </a:p>
          <a:p>
            <a:pPr lvl="1"/>
            <a:r>
              <a:rPr lang="en-US" dirty="0"/>
              <a:t>Revision of the SPAW Marine Mammal Action Plan</a:t>
            </a:r>
          </a:p>
          <a:p>
            <a:pPr lvl="1"/>
            <a:r>
              <a:rPr lang="en-US" dirty="0"/>
              <a:t>Nassau Grouper</a:t>
            </a:r>
          </a:p>
          <a:p>
            <a:pPr lvl="1"/>
            <a:r>
              <a:rPr lang="en-US" dirty="0"/>
              <a:t>Sea turtles</a:t>
            </a:r>
          </a:p>
          <a:p>
            <a:pPr lvl="1"/>
            <a:r>
              <a:rPr lang="en-US" dirty="0"/>
              <a:t>Sawfish</a:t>
            </a:r>
          </a:p>
          <a:p>
            <a:endParaRPr lang="en-US" dirty="0"/>
          </a:p>
          <a:p>
            <a:r>
              <a:rPr lang="en-US" dirty="0"/>
              <a:t>WIDECAST</a:t>
            </a:r>
          </a:p>
          <a:p>
            <a:r>
              <a:rPr lang="en-US" dirty="0"/>
              <a:t>Call for projects</a:t>
            </a:r>
          </a:p>
          <a:p>
            <a:r>
              <a:rPr lang="en-US" dirty="0"/>
              <a:t>CARI’MAM</a:t>
            </a:r>
          </a:p>
        </p:txBody>
      </p:sp>
      <p:sp>
        <p:nvSpPr>
          <p:cNvPr id="4" name="Rectangle 3">
            <a:extLst>
              <a:ext uri="{FF2B5EF4-FFF2-40B4-BE49-F238E27FC236}">
                <a16:creationId xmlns:a16="http://schemas.microsoft.com/office/drawing/2014/main" id="{4E271119-E78F-DD1E-9112-BC1F8F7B74DB}"/>
              </a:ext>
            </a:extLst>
          </p:cNvPr>
          <p:cNvSpPr/>
          <p:nvPr/>
        </p:nvSpPr>
        <p:spPr>
          <a:xfrm>
            <a:off x="186296" y="3513222"/>
            <a:ext cx="1110514" cy="1973178"/>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Graphique 8" descr="Mille avec un remplissage uni">
            <a:extLst>
              <a:ext uri="{FF2B5EF4-FFF2-40B4-BE49-F238E27FC236}">
                <a16:creationId xmlns:a16="http://schemas.microsoft.com/office/drawing/2014/main" id="{2F99267C-C8AC-48FD-44D2-512363C9F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74" y="1316252"/>
            <a:ext cx="642630" cy="642630"/>
          </a:xfrm>
          <a:prstGeom prst="rect">
            <a:avLst/>
          </a:prstGeom>
        </p:spPr>
      </p:pic>
      <p:sp>
        <p:nvSpPr>
          <p:cNvPr id="7" name="Rectangle 6">
            <a:extLst>
              <a:ext uri="{FF2B5EF4-FFF2-40B4-BE49-F238E27FC236}">
                <a16:creationId xmlns:a16="http://schemas.microsoft.com/office/drawing/2014/main" id="{BA44A61A-CE84-09F0-1B74-5E53B8AF6AA4}"/>
              </a:ext>
            </a:extLst>
          </p:cNvPr>
          <p:cNvSpPr/>
          <p:nvPr/>
        </p:nvSpPr>
        <p:spPr>
          <a:xfrm>
            <a:off x="186296" y="2490771"/>
            <a:ext cx="1110514" cy="805757"/>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Espace réservé du contenu 2">
            <a:extLst>
              <a:ext uri="{FF2B5EF4-FFF2-40B4-BE49-F238E27FC236}">
                <a16:creationId xmlns:a16="http://schemas.microsoft.com/office/drawing/2014/main" id="{289FA3A1-7759-C9C6-EAF6-050F3F9DB2CE}"/>
              </a:ext>
            </a:extLst>
          </p:cNvPr>
          <p:cNvSpPr txBox="1">
            <a:spLocks/>
          </p:cNvSpPr>
          <p:nvPr/>
        </p:nvSpPr>
        <p:spPr>
          <a:xfrm>
            <a:off x="2286002" y="4761481"/>
            <a:ext cx="4326922" cy="1167451"/>
          </a:xfrm>
          <a:prstGeom prst="rect">
            <a:avLst/>
          </a:prstGeom>
        </p:spPr>
        <p:txBody>
          <a:bodyPr vert="horz" lIns="91440" tIns="45720" rIns="91440" bIns="45720" rtlCol="0">
            <a:normAutofit/>
          </a:bodyPr>
          <a:lst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3" panose="05040102010807070707" pitchFamily="18" charset="2"/>
              <a:buNone/>
            </a:pPr>
            <a:r>
              <a:rPr lang="fr-FR" dirty="0" err="1"/>
              <a:t>See</a:t>
            </a:r>
            <a:r>
              <a:rPr lang="fr-FR" dirty="0"/>
              <a:t> the </a:t>
            </a:r>
            <a:r>
              <a:rPr lang="fr-FR" dirty="0" err="1"/>
              <a:t>following</a:t>
            </a:r>
            <a:r>
              <a:rPr lang="fr-FR" dirty="0"/>
              <a:t> </a:t>
            </a:r>
            <a:r>
              <a:rPr lang="fr-FR" dirty="0" err="1"/>
              <a:t>presentations</a:t>
            </a:r>
            <a:r>
              <a:rPr lang="fr-FR" dirty="0"/>
              <a:t> on </a:t>
            </a:r>
            <a:r>
              <a:rPr lang="fr-FR" dirty="0" err="1"/>
              <a:t>species</a:t>
            </a:r>
            <a:r>
              <a:rPr lang="fr-FR" dirty="0"/>
              <a:t> WG </a:t>
            </a:r>
            <a:r>
              <a:rPr lang="fr-FR" dirty="0" err="1"/>
              <a:t>recommendations</a:t>
            </a:r>
            <a:endParaRPr lang="fr-FR" dirty="0"/>
          </a:p>
        </p:txBody>
      </p:sp>
      <p:pic>
        <p:nvPicPr>
          <p:cNvPr id="16" name="Graphique 15" descr="Questions avec un remplissage uni">
            <a:extLst>
              <a:ext uri="{FF2B5EF4-FFF2-40B4-BE49-F238E27FC236}">
                <a16:creationId xmlns:a16="http://schemas.microsoft.com/office/drawing/2014/main" id="{5871F63E-E9DD-6A03-74E3-DE24954B73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6601" y="4715346"/>
            <a:ext cx="440359" cy="440359"/>
          </a:xfrm>
          <a:prstGeom prst="rect">
            <a:avLst/>
          </a:prstGeom>
        </p:spPr>
      </p:pic>
      <p:pic>
        <p:nvPicPr>
          <p:cNvPr id="17" name="Graphique 16" descr="Vague avec un remplissage uni">
            <a:extLst>
              <a:ext uri="{FF2B5EF4-FFF2-40B4-BE49-F238E27FC236}">
                <a16:creationId xmlns:a16="http://schemas.microsoft.com/office/drawing/2014/main" id="{74F5A5DE-7540-76E8-020B-877BAF86B8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0936" y="1352347"/>
            <a:ext cx="457200" cy="457200"/>
          </a:xfrm>
          <a:prstGeom prst="rect">
            <a:avLst/>
          </a:prstGeom>
        </p:spPr>
      </p:pic>
    </p:spTree>
    <p:extLst>
      <p:ext uri="{BB962C8B-B14F-4D97-AF65-F5344CB8AC3E}">
        <p14:creationId xmlns:p14="http://schemas.microsoft.com/office/powerpoint/2010/main" val="2092339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692148" y="88958"/>
            <a:ext cx="10254776" cy="1325563"/>
          </a:xfrm>
        </p:spPr>
        <p:txBody>
          <a:bodyPr/>
          <a:lstStyle/>
          <a:p>
            <a:r>
              <a:rPr lang="fr-FR" dirty="0"/>
              <a:t>Coastal and marine </a:t>
            </a:r>
            <a:r>
              <a:rPr lang="fr-FR" dirty="0" err="1"/>
              <a:t>ecosystems</a:t>
            </a:r>
            <a:endParaRPr lang="en-US" dirty="0"/>
          </a:p>
        </p:txBody>
      </p:sp>
      <p:sp>
        <p:nvSpPr>
          <p:cNvPr id="3" name="Espace réservé du contenu 2">
            <a:extLst>
              <a:ext uri="{FF2B5EF4-FFF2-40B4-BE49-F238E27FC236}">
                <a16:creationId xmlns:a16="http://schemas.microsoft.com/office/drawing/2014/main" id="{927798B7-B967-085B-0A54-48F40E7953D7}"/>
              </a:ext>
            </a:extLst>
          </p:cNvPr>
          <p:cNvSpPr>
            <a:spLocks noGrp="1"/>
          </p:cNvSpPr>
          <p:nvPr>
            <p:ph sz="half" idx="1"/>
          </p:nvPr>
        </p:nvSpPr>
        <p:spPr>
          <a:xfrm>
            <a:off x="2286002" y="1512793"/>
            <a:ext cx="4326922" cy="2261795"/>
          </a:xfrm>
        </p:spPr>
        <p:txBody>
          <a:bodyPr>
            <a:normAutofit/>
          </a:bodyPr>
          <a:lstStyle/>
          <a:p>
            <a:pPr marL="0" indent="0">
              <a:buNone/>
            </a:pPr>
            <a:r>
              <a:rPr lang="fr-FR" dirty="0" err="1"/>
              <a:t>bjectives</a:t>
            </a:r>
            <a:endParaRPr lang="fr-FR" dirty="0"/>
          </a:p>
          <a:p>
            <a:pPr lvl="1"/>
            <a:r>
              <a:rPr lang="en-US" dirty="0"/>
              <a:t>Assist with the management</a:t>
            </a:r>
          </a:p>
          <a:p>
            <a:pPr lvl="1"/>
            <a:r>
              <a:rPr lang="en-US" dirty="0"/>
              <a:t>Mobilize for the conservation and sustainable</a:t>
            </a:r>
          </a:p>
          <a:p>
            <a:pPr lvl="1"/>
            <a:r>
              <a:rPr lang="en-US" dirty="0"/>
              <a:t>Effectively communicate </a:t>
            </a:r>
          </a:p>
          <a:p>
            <a:pPr lvl="1"/>
            <a:r>
              <a:rPr lang="en-US" dirty="0"/>
              <a:t>Promote the ecosystem management </a:t>
            </a: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6982325" y="1512792"/>
            <a:ext cx="4964599" cy="4659407"/>
          </a:xfrm>
        </p:spPr>
        <p:txBody>
          <a:bodyPr>
            <a:normAutofit/>
          </a:bodyPr>
          <a:lstStyle/>
          <a:p>
            <a:r>
              <a:rPr lang="en-US" dirty="0"/>
              <a:t>CARIB-COAST</a:t>
            </a:r>
          </a:p>
          <a:p>
            <a:r>
              <a:rPr lang="en-US" dirty="0"/>
              <a:t>Ecosystem restoration by call for projects</a:t>
            </a:r>
          </a:p>
          <a:p>
            <a:pPr lvl="1"/>
            <a:r>
              <a:rPr lang="en-US" dirty="0"/>
              <a:t>Coral monitoring and restoration</a:t>
            </a:r>
          </a:p>
          <a:p>
            <a:pPr lvl="1"/>
            <a:r>
              <a:rPr lang="en-US" dirty="0"/>
              <a:t>Mangrove monitoring and restoration</a:t>
            </a:r>
          </a:p>
          <a:p>
            <a:pPr lvl="1"/>
            <a:r>
              <a:rPr lang="en-US" dirty="0"/>
              <a:t>Seagrass monitoring and restoration</a:t>
            </a:r>
          </a:p>
          <a:p>
            <a:endParaRPr lang="en-US" dirty="0"/>
          </a:p>
          <a:p>
            <a:r>
              <a:rPr lang="en-US" dirty="0"/>
              <a:t>Call for proposal</a:t>
            </a:r>
          </a:p>
          <a:p>
            <a:endParaRPr lang="en-US" dirty="0"/>
          </a:p>
          <a:p>
            <a:r>
              <a:rPr lang="en-US" dirty="0"/>
              <a:t>GCRMN-Caribbean</a:t>
            </a:r>
          </a:p>
        </p:txBody>
      </p:sp>
      <p:sp>
        <p:nvSpPr>
          <p:cNvPr id="4" name="Rectangle 3">
            <a:extLst>
              <a:ext uri="{FF2B5EF4-FFF2-40B4-BE49-F238E27FC236}">
                <a16:creationId xmlns:a16="http://schemas.microsoft.com/office/drawing/2014/main" id="{4E271119-E78F-DD1E-9112-BC1F8F7B74DB}"/>
              </a:ext>
            </a:extLst>
          </p:cNvPr>
          <p:cNvSpPr/>
          <p:nvPr/>
        </p:nvSpPr>
        <p:spPr>
          <a:xfrm>
            <a:off x="186296" y="3693696"/>
            <a:ext cx="1110514" cy="1792704"/>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Graphique 8" descr="Mille avec un remplissage uni">
            <a:extLst>
              <a:ext uri="{FF2B5EF4-FFF2-40B4-BE49-F238E27FC236}">
                <a16:creationId xmlns:a16="http://schemas.microsoft.com/office/drawing/2014/main" id="{2F99267C-C8AC-48FD-44D2-512363C9F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74" y="1316252"/>
            <a:ext cx="642630" cy="642630"/>
          </a:xfrm>
          <a:prstGeom prst="rect">
            <a:avLst/>
          </a:prstGeom>
        </p:spPr>
      </p:pic>
      <p:sp>
        <p:nvSpPr>
          <p:cNvPr id="7" name="Rectangle 6">
            <a:extLst>
              <a:ext uri="{FF2B5EF4-FFF2-40B4-BE49-F238E27FC236}">
                <a16:creationId xmlns:a16="http://schemas.microsoft.com/office/drawing/2014/main" id="{BA44A61A-CE84-09F0-1B74-5E53B8AF6AA4}"/>
              </a:ext>
            </a:extLst>
          </p:cNvPr>
          <p:cNvSpPr/>
          <p:nvPr/>
        </p:nvSpPr>
        <p:spPr>
          <a:xfrm>
            <a:off x="186296" y="2490771"/>
            <a:ext cx="1110514" cy="1034482"/>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5" name="Espace réservé du contenu 2">
            <a:extLst>
              <a:ext uri="{FF2B5EF4-FFF2-40B4-BE49-F238E27FC236}">
                <a16:creationId xmlns:a16="http://schemas.microsoft.com/office/drawing/2014/main" id="{289FA3A1-7759-C9C6-EAF6-050F3F9DB2CE}"/>
              </a:ext>
            </a:extLst>
          </p:cNvPr>
          <p:cNvSpPr txBox="1">
            <a:spLocks/>
          </p:cNvSpPr>
          <p:nvPr/>
        </p:nvSpPr>
        <p:spPr>
          <a:xfrm>
            <a:off x="2286002" y="4318950"/>
            <a:ext cx="4326922" cy="1026258"/>
          </a:xfrm>
          <a:prstGeom prst="rect">
            <a:avLst/>
          </a:prstGeom>
        </p:spPr>
        <p:txBody>
          <a:bodyPr vert="horz" lIns="91440" tIns="45720" rIns="91440" bIns="45720" rtlCol="0">
            <a:normAutofit/>
          </a:bodyPr>
          <a:lst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err="1"/>
              <a:t>Improve</a:t>
            </a:r>
            <a:r>
              <a:rPr lang="fr-FR" dirty="0"/>
              <a:t> GCRMN-Caribbean</a:t>
            </a:r>
          </a:p>
          <a:p>
            <a:r>
              <a:rPr lang="fr-FR" dirty="0" err="1"/>
              <a:t>Sargassum</a:t>
            </a:r>
            <a:endParaRPr lang="fr-FR" dirty="0"/>
          </a:p>
        </p:txBody>
      </p:sp>
      <p:pic>
        <p:nvPicPr>
          <p:cNvPr id="16" name="Graphique 15" descr="Questions avec un remplissage uni">
            <a:extLst>
              <a:ext uri="{FF2B5EF4-FFF2-40B4-BE49-F238E27FC236}">
                <a16:creationId xmlns:a16="http://schemas.microsoft.com/office/drawing/2014/main" id="{5871F63E-E9DD-6A03-74E3-DE24954B73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16601" y="4272814"/>
            <a:ext cx="440359" cy="440359"/>
          </a:xfrm>
          <a:prstGeom prst="rect">
            <a:avLst/>
          </a:prstGeom>
        </p:spPr>
      </p:pic>
      <p:pic>
        <p:nvPicPr>
          <p:cNvPr id="17" name="Graphique 16" descr="Vague avec un remplissage uni">
            <a:extLst>
              <a:ext uri="{FF2B5EF4-FFF2-40B4-BE49-F238E27FC236}">
                <a16:creationId xmlns:a16="http://schemas.microsoft.com/office/drawing/2014/main" id="{74F5A5DE-7540-76E8-020B-877BAF86B8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90936" y="1352347"/>
            <a:ext cx="457200" cy="457200"/>
          </a:xfrm>
          <a:prstGeom prst="rect">
            <a:avLst/>
          </a:prstGeom>
        </p:spPr>
      </p:pic>
    </p:spTree>
    <p:extLst>
      <p:ext uri="{BB962C8B-B14F-4D97-AF65-F5344CB8AC3E}">
        <p14:creationId xmlns:p14="http://schemas.microsoft.com/office/powerpoint/2010/main" val="36060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6CD04-A233-9247-9731-D2F06DF60CA8}"/>
              </a:ext>
            </a:extLst>
          </p:cNvPr>
          <p:cNvSpPr>
            <a:spLocks noGrp="1"/>
          </p:cNvSpPr>
          <p:nvPr>
            <p:ph type="title"/>
          </p:nvPr>
        </p:nvSpPr>
        <p:spPr/>
        <p:txBody>
          <a:bodyPr/>
          <a:lstStyle/>
          <a:p>
            <a:r>
              <a:rPr lang="fr-FR" dirty="0" err="1"/>
              <a:t>Strategy</a:t>
            </a:r>
            <a:r>
              <a:rPr lang="fr-FR" dirty="0"/>
              <a:t> </a:t>
            </a:r>
            <a:endParaRPr lang="en-US" dirty="0"/>
          </a:p>
        </p:txBody>
      </p:sp>
      <p:sp>
        <p:nvSpPr>
          <p:cNvPr id="3" name="Espace réservé du texte 2">
            <a:extLst>
              <a:ext uri="{FF2B5EF4-FFF2-40B4-BE49-F238E27FC236}">
                <a16:creationId xmlns:a16="http://schemas.microsoft.com/office/drawing/2014/main" id="{4EBEB4F1-94CE-7619-1DDD-6170032BBD8B}"/>
              </a:ext>
            </a:extLst>
          </p:cNvPr>
          <p:cNvSpPr>
            <a:spLocks noGrp="1"/>
          </p:cNvSpPr>
          <p:nvPr>
            <p:ph type="body" idx="1"/>
          </p:nvPr>
        </p:nvSpPr>
        <p:spPr/>
        <p:txBody>
          <a:bodyPr/>
          <a:lstStyle/>
          <a:p>
            <a:r>
              <a:rPr lang="fr-FR" dirty="0"/>
              <a:t>2023-2028</a:t>
            </a:r>
            <a:endParaRPr lang="en-US" dirty="0"/>
          </a:p>
        </p:txBody>
      </p:sp>
    </p:spTree>
    <p:extLst>
      <p:ext uri="{BB962C8B-B14F-4D97-AF65-F5344CB8AC3E}">
        <p14:creationId xmlns:p14="http://schemas.microsoft.com/office/powerpoint/2010/main" val="2451218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931979E-7A02-AE5D-68A2-7E41C8B2BDDB}"/>
              </a:ext>
            </a:extLst>
          </p:cNvPr>
          <p:cNvSpPr>
            <a:spLocks noGrp="1"/>
          </p:cNvSpPr>
          <p:nvPr>
            <p:ph type="title"/>
          </p:nvPr>
        </p:nvSpPr>
        <p:spPr/>
        <p:txBody>
          <a:bodyPr/>
          <a:lstStyle/>
          <a:p>
            <a:r>
              <a:rPr lang="fr-FR" dirty="0" err="1"/>
              <a:t>Context</a:t>
            </a:r>
            <a:endParaRPr lang="en-US" dirty="0"/>
          </a:p>
        </p:txBody>
      </p:sp>
      <p:sp>
        <p:nvSpPr>
          <p:cNvPr id="5" name="Espace réservé du contenu 4">
            <a:extLst>
              <a:ext uri="{FF2B5EF4-FFF2-40B4-BE49-F238E27FC236}">
                <a16:creationId xmlns:a16="http://schemas.microsoft.com/office/drawing/2014/main" id="{27392D1A-CE9C-91AA-0E50-8599366A7EB7}"/>
              </a:ext>
            </a:extLst>
          </p:cNvPr>
          <p:cNvSpPr>
            <a:spLocks noGrp="1"/>
          </p:cNvSpPr>
          <p:nvPr>
            <p:ph idx="1"/>
          </p:nvPr>
        </p:nvSpPr>
        <p:spPr/>
        <p:txBody>
          <a:bodyPr/>
          <a:lstStyle/>
          <a:p>
            <a:r>
              <a:rPr lang="fr-FR" dirty="0" err="1"/>
              <a:t>Request</a:t>
            </a:r>
            <a:r>
              <a:rPr lang="fr-FR" dirty="0"/>
              <a:t> </a:t>
            </a:r>
            <a:r>
              <a:rPr lang="fr-FR" dirty="0" err="1"/>
              <a:t>from</a:t>
            </a:r>
            <a:r>
              <a:rPr lang="fr-FR" dirty="0"/>
              <a:t> the </a:t>
            </a:r>
            <a:r>
              <a:rPr lang="en-US" dirty="0"/>
              <a:t>13th Intergovernmental Meeting on the Action Plan for the Caribbean Environment Program and the 10th Meeting of the Contracting Parties</a:t>
            </a:r>
          </a:p>
          <a:p>
            <a:r>
              <a:rPr lang="en-US" dirty="0"/>
              <a:t>PDCA process</a:t>
            </a:r>
          </a:p>
          <a:p>
            <a:r>
              <a:rPr lang="en-US" dirty="0"/>
              <a:t> Biodiversity context</a:t>
            </a:r>
          </a:p>
          <a:p>
            <a:pPr lvl="1"/>
            <a:r>
              <a:rPr lang="en-US" dirty="0"/>
              <a:t>Habitat loss</a:t>
            </a:r>
          </a:p>
          <a:p>
            <a:pPr lvl="1"/>
            <a:r>
              <a:rPr lang="en-US" dirty="0"/>
              <a:t>Invasive species</a:t>
            </a:r>
          </a:p>
          <a:p>
            <a:pPr lvl="1"/>
            <a:r>
              <a:rPr lang="en-US" dirty="0"/>
              <a:t>Overexploitation of resources</a:t>
            </a:r>
          </a:p>
          <a:p>
            <a:pPr lvl="1"/>
            <a:r>
              <a:rPr lang="en-US" dirty="0"/>
              <a:t>Sargassum</a:t>
            </a:r>
          </a:p>
          <a:p>
            <a:pPr lvl="1"/>
            <a:r>
              <a:rPr lang="en-US" dirty="0"/>
              <a:t>Climate change</a:t>
            </a:r>
          </a:p>
          <a:p>
            <a:pPr lvl="1"/>
            <a:r>
              <a:rPr lang="en-US" dirty="0"/>
              <a:t>Need of knowledge</a:t>
            </a:r>
          </a:p>
          <a:p>
            <a:pPr lvl="1"/>
            <a:endParaRPr lang="en-US" dirty="0"/>
          </a:p>
          <a:p>
            <a:r>
              <a:rPr lang="en-US" dirty="0">
                <a:hlinkClick r:id="rId4" action="ppaction://hlinkpres?slideindex=1&amp;slidetitle="/>
              </a:rPr>
              <a:t>SWOT analysis</a:t>
            </a:r>
            <a:endParaRPr lang="en-US" dirty="0"/>
          </a:p>
        </p:txBody>
      </p:sp>
      <p:graphicFrame>
        <p:nvGraphicFramePr>
          <p:cNvPr id="6" name="Diagram5">
            <a:extLst>
              <a:ext uri="{FF2B5EF4-FFF2-40B4-BE49-F238E27FC236}">
                <a16:creationId xmlns:a16="http://schemas.microsoft.com/office/drawing/2014/main" id="{FBB25D84-D82C-AC91-15F1-C3927E992E28}"/>
              </a:ext>
            </a:extLst>
          </p:cNvPr>
          <p:cNvGraphicFramePr/>
          <p:nvPr>
            <p:extLst>
              <p:ext uri="{D42A27DB-BD31-4B8C-83A1-F6EECF244321}">
                <p14:modId xmlns:p14="http://schemas.microsoft.com/office/powerpoint/2010/main" val="4100969626"/>
              </p:ext>
            </p:extLst>
          </p:nvPr>
        </p:nvGraphicFramePr>
        <p:xfrm>
          <a:off x="5565479" y="2872337"/>
          <a:ext cx="6033770" cy="28841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angle 6">
            <a:extLst>
              <a:ext uri="{FF2B5EF4-FFF2-40B4-BE49-F238E27FC236}">
                <a16:creationId xmlns:a16="http://schemas.microsoft.com/office/drawing/2014/main" id="{3247B3C0-10CA-5C18-FAA9-9E56AA31F934}"/>
              </a:ext>
            </a:extLst>
          </p:cNvPr>
          <p:cNvSpPr/>
          <p:nvPr/>
        </p:nvSpPr>
        <p:spPr>
          <a:xfrm>
            <a:off x="186296" y="4314422"/>
            <a:ext cx="1110514" cy="1171977"/>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A317EFFD-9C7D-4679-43E7-9E6E0156887C}"/>
              </a:ext>
            </a:extLst>
          </p:cNvPr>
          <p:cNvSpPr/>
          <p:nvPr/>
        </p:nvSpPr>
        <p:spPr>
          <a:xfrm>
            <a:off x="186296" y="1853335"/>
            <a:ext cx="1110514" cy="1830023"/>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44553525"/>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A8A70D-A2BD-E719-4B6D-9CB864251135}"/>
              </a:ext>
            </a:extLst>
          </p:cNvPr>
          <p:cNvSpPr>
            <a:spLocks noGrp="1"/>
          </p:cNvSpPr>
          <p:nvPr>
            <p:ph type="title"/>
          </p:nvPr>
        </p:nvSpPr>
        <p:spPr>
          <a:xfrm>
            <a:off x="1397000" y="-8364"/>
            <a:ext cx="9803004" cy="860646"/>
          </a:xfrm>
        </p:spPr>
        <p:txBody>
          <a:bodyPr/>
          <a:lstStyle/>
          <a:p>
            <a:r>
              <a:rPr lang="fr-FR" dirty="0"/>
              <a:t>Key </a:t>
            </a:r>
            <a:r>
              <a:rPr lang="fr-FR" dirty="0" err="1"/>
              <a:t>Success</a:t>
            </a:r>
            <a:r>
              <a:rPr lang="fr-FR" dirty="0"/>
              <a:t> </a:t>
            </a:r>
            <a:r>
              <a:rPr lang="fr-FR" dirty="0" err="1"/>
              <a:t>factors</a:t>
            </a:r>
            <a:endParaRPr lang="en-US" dirty="0"/>
          </a:p>
        </p:txBody>
      </p:sp>
      <p:graphicFrame>
        <p:nvGraphicFramePr>
          <p:cNvPr id="7" name="Diagram25">
            <a:extLst>
              <a:ext uri="{FF2B5EF4-FFF2-40B4-BE49-F238E27FC236}">
                <a16:creationId xmlns:a16="http://schemas.microsoft.com/office/drawing/2014/main" id="{A8EF008D-5CA6-6D7F-0804-6305A00ED4AB}"/>
              </a:ext>
            </a:extLst>
          </p:cNvPr>
          <p:cNvGraphicFramePr/>
          <p:nvPr>
            <p:extLst>
              <p:ext uri="{D42A27DB-BD31-4B8C-83A1-F6EECF244321}">
                <p14:modId xmlns:p14="http://schemas.microsoft.com/office/powerpoint/2010/main" val="3645524028"/>
              </p:ext>
            </p:extLst>
          </p:nvPr>
        </p:nvGraphicFramePr>
        <p:xfrm>
          <a:off x="1605245" y="1197422"/>
          <a:ext cx="9406192" cy="5042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que 8" descr="Mille avec un remplissage uni">
            <a:extLst>
              <a:ext uri="{FF2B5EF4-FFF2-40B4-BE49-F238E27FC236}">
                <a16:creationId xmlns:a16="http://schemas.microsoft.com/office/drawing/2014/main" id="{029C0FD7-4C2C-39E3-CEFB-8A0AE5A34F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352546" y="3924080"/>
            <a:ext cx="658102" cy="658102"/>
          </a:xfrm>
          <a:prstGeom prst="rect">
            <a:avLst/>
          </a:prstGeom>
        </p:spPr>
      </p:pic>
      <p:pic>
        <p:nvPicPr>
          <p:cNvPr id="11" name="Graphique 10" descr="Jauge avec un remplissage uni">
            <a:extLst>
              <a:ext uri="{FF2B5EF4-FFF2-40B4-BE49-F238E27FC236}">
                <a16:creationId xmlns:a16="http://schemas.microsoft.com/office/drawing/2014/main" id="{001FAA81-BB00-B201-B971-9E049638B0B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352546" y="5287410"/>
            <a:ext cx="658102" cy="658102"/>
          </a:xfrm>
          <a:prstGeom prst="rect">
            <a:avLst/>
          </a:prstGeom>
        </p:spPr>
      </p:pic>
      <p:pic>
        <p:nvPicPr>
          <p:cNvPr id="13" name="Graphique 12" descr="Cible avec un remplissage uni">
            <a:extLst>
              <a:ext uri="{FF2B5EF4-FFF2-40B4-BE49-F238E27FC236}">
                <a16:creationId xmlns:a16="http://schemas.microsoft.com/office/drawing/2014/main" id="{95552A30-BED1-1283-5BEC-18D3A9A1272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352546" y="2560751"/>
            <a:ext cx="658102" cy="658102"/>
          </a:xfrm>
          <a:prstGeom prst="rect">
            <a:avLst/>
          </a:prstGeom>
        </p:spPr>
      </p:pic>
      <p:pic>
        <p:nvPicPr>
          <p:cNvPr id="15" name="Graphique 14" descr="Pièces de puzzle avec un remplissage uni">
            <a:extLst>
              <a:ext uri="{FF2B5EF4-FFF2-40B4-BE49-F238E27FC236}">
                <a16:creationId xmlns:a16="http://schemas.microsoft.com/office/drawing/2014/main" id="{74BBE5C3-4D65-A53D-03B0-801A561041A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352546" y="1197422"/>
            <a:ext cx="658102" cy="658102"/>
          </a:xfrm>
          <a:prstGeom prst="rect">
            <a:avLst/>
          </a:prstGeom>
        </p:spPr>
      </p:pic>
      <p:sp>
        <p:nvSpPr>
          <p:cNvPr id="16" name="Rectangle 15">
            <a:extLst>
              <a:ext uri="{FF2B5EF4-FFF2-40B4-BE49-F238E27FC236}">
                <a16:creationId xmlns:a16="http://schemas.microsoft.com/office/drawing/2014/main" id="{181AC36B-7FED-0B8F-96E6-BDC30A37397B}"/>
              </a:ext>
            </a:extLst>
          </p:cNvPr>
          <p:cNvSpPr/>
          <p:nvPr/>
        </p:nvSpPr>
        <p:spPr>
          <a:xfrm>
            <a:off x="186296" y="5048518"/>
            <a:ext cx="1110514" cy="437882"/>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2002F6DC-D52A-9504-FB7E-3A503810B26A}"/>
              </a:ext>
            </a:extLst>
          </p:cNvPr>
          <p:cNvSpPr/>
          <p:nvPr/>
        </p:nvSpPr>
        <p:spPr>
          <a:xfrm>
            <a:off x="186296" y="4132896"/>
            <a:ext cx="1110514" cy="542135"/>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14998D66-8273-E4B4-E813-DC7F1D9A8892}"/>
              </a:ext>
            </a:extLst>
          </p:cNvPr>
          <p:cNvSpPr/>
          <p:nvPr/>
        </p:nvSpPr>
        <p:spPr>
          <a:xfrm>
            <a:off x="186296" y="1855524"/>
            <a:ext cx="1110514" cy="1814955"/>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54970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E80DC2C-4952-2423-6BAC-CD3D4E9A8964}"/>
              </a:ext>
            </a:extLst>
          </p:cNvPr>
          <p:cNvSpPr>
            <a:spLocks noGrp="1"/>
          </p:cNvSpPr>
          <p:nvPr>
            <p:ph type="title"/>
          </p:nvPr>
        </p:nvSpPr>
        <p:spPr/>
        <p:txBody>
          <a:bodyPr/>
          <a:lstStyle/>
          <a:p>
            <a:r>
              <a:rPr lang="fr-FR" dirty="0"/>
              <a:t>Table of contents</a:t>
            </a:r>
            <a:endParaRPr lang="fr-GP" dirty="0"/>
          </a:p>
        </p:txBody>
      </p:sp>
      <p:sp>
        <p:nvSpPr>
          <p:cNvPr id="6" name="Espace réservé du contenu 5">
            <a:extLst>
              <a:ext uri="{FF2B5EF4-FFF2-40B4-BE49-F238E27FC236}">
                <a16:creationId xmlns:a16="http://schemas.microsoft.com/office/drawing/2014/main" id="{1341D799-1544-4F92-89E9-128884EC8450}"/>
              </a:ext>
            </a:extLst>
          </p:cNvPr>
          <p:cNvSpPr>
            <a:spLocks noGrp="1"/>
          </p:cNvSpPr>
          <p:nvPr>
            <p:ph idx="1"/>
          </p:nvPr>
        </p:nvSpPr>
        <p:spPr/>
        <p:txBody>
          <a:bodyPr/>
          <a:lstStyle/>
          <a:p>
            <a:pPr lvl="0"/>
            <a:r>
              <a:rPr lang="en-US" dirty="0"/>
              <a:t>The SPAW-RAC</a:t>
            </a:r>
          </a:p>
          <a:p>
            <a:pPr lvl="0"/>
            <a:r>
              <a:rPr lang="en-US" dirty="0"/>
              <a:t>Activities 2021-2022</a:t>
            </a:r>
          </a:p>
          <a:p>
            <a:pPr lvl="1"/>
            <a:r>
              <a:rPr lang="en-US" dirty="0"/>
              <a:t>Program coordination</a:t>
            </a:r>
          </a:p>
          <a:p>
            <a:pPr lvl="1"/>
            <a:r>
              <a:rPr lang="en-US" dirty="0"/>
              <a:t>Strengthening protected areas</a:t>
            </a:r>
          </a:p>
          <a:p>
            <a:pPr lvl="1"/>
            <a:r>
              <a:rPr lang="en-US" dirty="0"/>
              <a:t>Development of guidelines</a:t>
            </a:r>
          </a:p>
          <a:p>
            <a:pPr lvl="1"/>
            <a:r>
              <a:rPr lang="en-US" dirty="0"/>
              <a:t>Conservation of threatened and endangered species</a:t>
            </a:r>
          </a:p>
          <a:p>
            <a:pPr lvl="1"/>
            <a:r>
              <a:rPr lang="en-US" dirty="0"/>
              <a:t>Conservation and sustainable use of coastal and marine ecosystems</a:t>
            </a:r>
          </a:p>
          <a:p>
            <a:pPr lvl="0"/>
            <a:r>
              <a:rPr lang="en-US" dirty="0"/>
              <a:t>2023-2028 Strategy</a:t>
            </a:r>
          </a:p>
          <a:p>
            <a:pPr lvl="1"/>
            <a:r>
              <a:rPr lang="en-US" dirty="0"/>
              <a:t>Context</a:t>
            </a:r>
          </a:p>
          <a:p>
            <a:pPr lvl="1"/>
            <a:r>
              <a:rPr lang="en-US" dirty="0"/>
              <a:t>Vision and missions</a:t>
            </a:r>
          </a:p>
          <a:p>
            <a:pPr lvl="1"/>
            <a:r>
              <a:rPr lang="en-US" dirty="0"/>
              <a:t>Key success factors</a:t>
            </a:r>
          </a:p>
          <a:p>
            <a:pPr lvl="1"/>
            <a:r>
              <a:rPr lang="en-US" dirty="0"/>
              <a:t>Action plan</a:t>
            </a:r>
          </a:p>
          <a:p>
            <a:pPr lvl="0"/>
            <a:r>
              <a:rPr lang="en-US" dirty="0"/>
              <a:t>Budget</a:t>
            </a:r>
          </a:p>
          <a:p>
            <a:endParaRPr lang="en-US" dirty="0"/>
          </a:p>
        </p:txBody>
      </p:sp>
    </p:spTree>
    <p:extLst>
      <p:ext uri="{BB962C8B-B14F-4D97-AF65-F5344CB8AC3E}">
        <p14:creationId xmlns:p14="http://schemas.microsoft.com/office/powerpoint/2010/main" val="1290319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2FB9E-EBD1-3B37-9A53-7CC284D75C6C}"/>
              </a:ext>
            </a:extLst>
          </p:cNvPr>
          <p:cNvSpPr>
            <a:spLocks noGrp="1"/>
          </p:cNvSpPr>
          <p:nvPr>
            <p:ph type="title"/>
          </p:nvPr>
        </p:nvSpPr>
        <p:spPr/>
        <p:txBody>
          <a:bodyPr/>
          <a:lstStyle/>
          <a:p>
            <a:r>
              <a:rPr lang="fr-FR" dirty="0"/>
              <a:t>Action plan </a:t>
            </a:r>
            <a:r>
              <a:rPr lang="fr-FR" dirty="0" err="1"/>
              <a:t>framework</a:t>
            </a:r>
            <a:endParaRPr lang="en-US" dirty="0"/>
          </a:p>
        </p:txBody>
      </p:sp>
      <p:graphicFrame>
        <p:nvGraphicFramePr>
          <p:cNvPr id="9" name="Tableau 9">
            <a:extLst>
              <a:ext uri="{FF2B5EF4-FFF2-40B4-BE49-F238E27FC236}">
                <a16:creationId xmlns:a16="http://schemas.microsoft.com/office/drawing/2014/main" id="{446ED0CE-F28B-C947-9F1A-364F78B5890A}"/>
              </a:ext>
            </a:extLst>
          </p:cNvPr>
          <p:cNvGraphicFramePr>
            <a:graphicFrameLocks noGrp="1"/>
          </p:cNvGraphicFramePr>
          <p:nvPr>
            <p:extLst>
              <p:ext uri="{D42A27DB-BD31-4B8C-83A1-F6EECF244321}">
                <p14:modId xmlns:p14="http://schemas.microsoft.com/office/powerpoint/2010/main" val="1312464444"/>
              </p:ext>
            </p:extLst>
          </p:nvPr>
        </p:nvGraphicFramePr>
        <p:xfrm>
          <a:off x="2441433" y="2051843"/>
          <a:ext cx="8127999" cy="1478280"/>
        </p:xfrm>
        <a:graphic>
          <a:graphicData uri="http://schemas.openxmlformats.org/drawingml/2006/table">
            <a:tbl>
              <a:tblPr firstRow="1" bandRow="1">
                <a:tableStyleId>{85BE263C-DBD7-4A20-BB59-AAB30ACAA65A}</a:tableStyleId>
              </a:tblPr>
              <a:tblGrid>
                <a:gridCol w="2709333">
                  <a:extLst>
                    <a:ext uri="{9D8B030D-6E8A-4147-A177-3AD203B41FA5}">
                      <a16:colId xmlns:a16="http://schemas.microsoft.com/office/drawing/2014/main" val="3100132476"/>
                    </a:ext>
                  </a:extLst>
                </a:gridCol>
                <a:gridCol w="2709333">
                  <a:extLst>
                    <a:ext uri="{9D8B030D-6E8A-4147-A177-3AD203B41FA5}">
                      <a16:colId xmlns:a16="http://schemas.microsoft.com/office/drawing/2014/main" val="3154508246"/>
                    </a:ext>
                  </a:extLst>
                </a:gridCol>
                <a:gridCol w="2709333">
                  <a:extLst>
                    <a:ext uri="{9D8B030D-6E8A-4147-A177-3AD203B41FA5}">
                      <a16:colId xmlns:a16="http://schemas.microsoft.com/office/drawing/2014/main" val="2841552527"/>
                    </a:ext>
                  </a:extLst>
                </a:gridCol>
              </a:tblGrid>
              <a:tr h="0">
                <a:tc>
                  <a:txBody>
                    <a:bodyPr/>
                    <a:lstStyle/>
                    <a:p>
                      <a:r>
                        <a:rPr lang="fr-FR" dirty="0"/>
                        <a:t>Record </a:t>
                      </a:r>
                      <a:r>
                        <a:rPr lang="fr-FR" dirty="0" err="1"/>
                        <a:t>number</a:t>
                      </a:r>
                      <a:endParaRPr lang="en-US" dirty="0"/>
                    </a:p>
                  </a:txBody>
                  <a:tcPr/>
                </a:tc>
                <a:tc>
                  <a:txBody>
                    <a:bodyPr/>
                    <a:lstStyle/>
                    <a:p>
                      <a:pPr algn="ctr"/>
                      <a:r>
                        <a:rPr lang="fr-FR" dirty="0"/>
                        <a:t>Domain</a:t>
                      </a:r>
                      <a:endParaRPr lang="en-US" dirty="0"/>
                    </a:p>
                  </a:txBody>
                  <a:tcPr/>
                </a:tc>
                <a:tc>
                  <a:txBody>
                    <a:bodyPr/>
                    <a:lstStyle/>
                    <a:p>
                      <a:pPr algn="r"/>
                      <a:r>
                        <a:rPr lang="fr-FR" dirty="0"/>
                        <a:t>Strategic direction</a:t>
                      </a:r>
                      <a:endParaRPr lang="en-US" dirty="0"/>
                    </a:p>
                  </a:txBody>
                  <a:tcPr/>
                </a:tc>
                <a:extLst>
                  <a:ext uri="{0D108BD9-81ED-4DB2-BD59-A6C34878D82A}">
                    <a16:rowId xmlns:a16="http://schemas.microsoft.com/office/drawing/2014/main" val="1856885649"/>
                  </a:ext>
                </a:extLst>
              </a:tr>
              <a:tr h="370840">
                <a:tc gridSpan="3">
                  <a:txBody>
                    <a:bodyPr/>
                    <a:lstStyle/>
                    <a:p>
                      <a:pPr algn="ctr"/>
                      <a:r>
                        <a:rPr lang="fr-FR" dirty="0"/>
                        <a:t>Strategic objective</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479680554"/>
                  </a:ext>
                </a:extLst>
              </a:tr>
              <a:tr h="370840">
                <a:tc gridSpan="3">
                  <a:txBody>
                    <a:bodyPr/>
                    <a:lstStyle/>
                    <a:p>
                      <a:pPr algn="ctr"/>
                      <a:r>
                        <a:rPr lang="fr-FR" dirty="0" err="1"/>
                        <a:t>Result</a:t>
                      </a:r>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69422422"/>
                  </a:ext>
                </a:extLst>
              </a:tr>
              <a:tr h="370840">
                <a:tc gridSpan="3">
                  <a:txBody>
                    <a:bodyPr/>
                    <a:lstStyle/>
                    <a:p>
                      <a:pPr algn="ctr"/>
                      <a:r>
                        <a:rPr lang="fr-FR" dirty="0" err="1"/>
                        <a:t>Operational</a:t>
                      </a:r>
                      <a:r>
                        <a:rPr lang="fr-FR" dirty="0"/>
                        <a:t> objectives</a:t>
                      </a:r>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7155676"/>
                  </a:ext>
                </a:extLst>
              </a:tr>
            </a:tbl>
          </a:graphicData>
        </a:graphic>
      </p:graphicFrame>
      <p:graphicFrame>
        <p:nvGraphicFramePr>
          <p:cNvPr id="11" name="Tableau 11">
            <a:extLst>
              <a:ext uri="{FF2B5EF4-FFF2-40B4-BE49-F238E27FC236}">
                <a16:creationId xmlns:a16="http://schemas.microsoft.com/office/drawing/2014/main" id="{FB65A42F-2351-9953-558F-99BBEDBE21B9}"/>
              </a:ext>
            </a:extLst>
          </p:cNvPr>
          <p:cNvGraphicFramePr>
            <a:graphicFrameLocks noGrp="1"/>
          </p:cNvGraphicFramePr>
          <p:nvPr>
            <p:extLst>
              <p:ext uri="{D42A27DB-BD31-4B8C-83A1-F6EECF244321}">
                <p14:modId xmlns:p14="http://schemas.microsoft.com/office/powerpoint/2010/main" val="3051856186"/>
              </p:ext>
            </p:extLst>
          </p:nvPr>
        </p:nvGraphicFramePr>
        <p:xfrm>
          <a:off x="2441432" y="3931620"/>
          <a:ext cx="8128000" cy="370840"/>
        </p:xfrm>
        <a:graphic>
          <a:graphicData uri="http://schemas.openxmlformats.org/drawingml/2006/table">
            <a:tbl>
              <a:tblPr firstRow="1" bandRow="1">
                <a:tableStyleId>{85BE263C-DBD7-4A20-BB59-AAB30ACAA65A}</a:tableStyleId>
              </a:tblPr>
              <a:tblGrid>
                <a:gridCol w="4064000">
                  <a:extLst>
                    <a:ext uri="{9D8B030D-6E8A-4147-A177-3AD203B41FA5}">
                      <a16:colId xmlns:a16="http://schemas.microsoft.com/office/drawing/2014/main" val="1251998679"/>
                    </a:ext>
                  </a:extLst>
                </a:gridCol>
                <a:gridCol w="4064000">
                  <a:extLst>
                    <a:ext uri="{9D8B030D-6E8A-4147-A177-3AD203B41FA5}">
                      <a16:colId xmlns:a16="http://schemas.microsoft.com/office/drawing/2014/main" val="613600039"/>
                    </a:ext>
                  </a:extLst>
                </a:gridCol>
              </a:tblGrid>
              <a:tr h="370840">
                <a:tc>
                  <a:txBody>
                    <a:bodyPr/>
                    <a:lstStyle/>
                    <a:p>
                      <a:r>
                        <a:rPr lang="fr-FR" dirty="0"/>
                        <a:t>Performance </a:t>
                      </a:r>
                      <a:r>
                        <a:rPr lang="fr-FR" dirty="0" err="1"/>
                        <a:t>indicator</a:t>
                      </a:r>
                      <a:r>
                        <a:rPr lang="fr-FR" dirty="0"/>
                        <a:t>(s)</a:t>
                      </a:r>
                      <a:endParaRPr lang="en-US" dirty="0"/>
                    </a:p>
                  </a:txBody>
                  <a:tcPr/>
                </a:tc>
                <a:tc>
                  <a:txBody>
                    <a:bodyPr/>
                    <a:lstStyle/>
                    <a:p>
                      <a:pPr algn="r"/>
                      <a:r>
                        <a:rPr lang="fr-FR" dirty="0"/>
                        <a:t>Indicator </a:t>
                      </a:r>
                      <a:r>
                        <a:rPr lang="fr-FR" dirty="0" err="1"/>
                        <a:t>target</a:t>
                      </a:r>
                      <a:endParaRPr lang="en-US" dirty="0"/>
                    </a:p>
                  </a:txBody>
                  <a:tcPr/>
                </a:tc>
                <a:extLst>
                  <a:ext uri="{0D108BD9-81ED-4DB2-BD59-A6C34878D82A}">
                    <a16:rowId xmlns:a16="http://schemas.microsoft.com/office/drawing/2014/main" val="3088059641"/>
                  </a:ext>
                </a:extLst>
              </a:tr>
            </a:tbl>
          </a:graphicData>
        </a:graphic>
      </p:graphicFrame>
      <p:graphicFrame>
        <p:nvGraphicFramePr>
          <p:cNvPr id="12" name="Tableau 12">
            <a:extLst>
              <a:ext uri="{FF2B5EF4-FFF2-40B4-BE49-F238E27FC236}">
                <a16:creationId xmlns:a16="http://schemas.microsoft.com/office/drawing/2014/main" id="{CBBC977E-7BAA-7971-06BC-602F4E1BAF86}"/>
              </a:ext>
            </a:extLst>
          </p:cNvPr>
          <p:cNvGraphicFramePr>
            <a:graphicFrameLocks noGrp="1"/>
          </p:cNvGraphicFramePr>
          <p:nvPr>
            <p:extLst>
              <p:ext uri="{D42A27DB-BD31-4B8C-83A1-F6EECF244321}">
                <p14:modId xmlns:p14="http://schemas.microsoft.com/office/powerpoint/2010/main" val="1327942726"/>
              </p:ext>
            </p:extLst>
          </p:nvPr>
        </p:nvGraphicFramePr>
        <p:xfrm>
          <a:off x="2441430" y="4889378"/>
          <a:ext cx="8128002" cy="741680"/>
        </p:xfrm>
        <a:graphic>
          <a:graphicData uri="http://schemas.openxmlformats.org/drawingml/2006/table">
            <a:tbl>
              <a:tblPr firstRow="1" bandRow="1">
                <a:tableStyleId>{85BE263C-DBD7-4A20-BB59-AAB30ACAA65A}</a:tableStyleId>
              </a:tblPr>
              <a:tblGrid>
                <a:gridCol w="1354667">
                  <a:extLst>
                    <a:ext uri="{9D8B030D-6E8A-4147-A177-3AD203B41FA5}">
                      <a16:colId xmlns:a16="http://schemas.microsoft.com/office/drawing/2014/main" val="1784784398"/>
                    </a:ext>
                  </a:extLst>
                </a:gridCol>
                <a:gridCol w="1354667">
                  <a:extLst>
                    <a:ext uri="{9D8B030D-6E8A-4147-A177-3AD203B41FA5}">
                      <a16:colId xmlns:a16="http://schemas.microsoft.com/office/drawing/2014/main" val="1988631833"/>
                    </a:ext>
                  </a:extLst>
                </a:gridCol>
                <a:gridCol w="1354667">
                  <a:extLst>
                    <a:ext uri="{9D8B030D-6E8A-4147-A177-3AD203B41FA5}">
                      <a16:colId xmlns:a16="http://schemas.microsoft.com/office/drawing/2014/main" val="2997782888"/>
                    </a:ext>
                  </a:extLst>
                </a:gridCol>
                <a:gridCol w="1354667">
                  <a:extLst>
                    <a:ext uri="{9D8B030D-6E8A-4147-A177-3AD203B41FA5}">
                      <a16:colId xmlns:a16="http://schemas.microsoft.com/office/drawing/2014/main" val="1163359164"/>
                    </a:ext>
                  </a:extLst>
                </a:gridCol>
                <a:gridCol w="1354667">
                  <a:extLst>
                    <a:ext uri="{9D8B030D-6E8A-4147-A177-3AD203B41FA5}">
                      <a16:colId xmlns:a16="http://schemas.microsoft.com/office/drawing/2014/main" val="2316552733"/>
                    </a:ext>
                  </a:extLst>
                </a:gridCol>
                <a:gridCol w="1354667">
                  <a:extLst>
                    <a:ext uri="{9D8B030D-6E8A-4147-A177-3AD203B41FA5}">
                      <a16:colId xmlns:a16="http://schemas.microsoft.com/office/drawing/2014/main" val="4255178221"/>
                    </a:ext>
                  </a:extLst>
                </a:gridCol>
              </a:tblGrid>
              <a:tr h="370840">
                <a:tc gridSpan="6">
                  <a:txBody>
                    <a:bodyPr/>
                    <a:lstStyle/>
                    <a:p>
                      <a:r>
                        <a:rPr lang="fr-FR" dirty="0"/>
                        <a:t>Action plan</a:t>
                      </a: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96772847"/>
                  </a:ext>
                </a:extLst>
              </a:tr>
              <a:tr h="370840">
                <a:tc>
                  <a:txBody>
                    <a:bodyPr/>
                    <a:lstStyle/>
                    <a:p>
                      <a:r>
                        <a:rPr lang="fr-FR" dirty="0"/>
                        <a:t>2023</a:t>
                      </a:r>
                      <a:endParaRPr lang="en-US" dirty="0"/>
                    </a:p>
                  </a:txBody>
                  <a:tcPr/>
                </a:tc>
                <a:tc>
                  <a:txBody>
                    <a:bodyPr/>
                    <a:lstStyle/>
                    <a:p>
                      <a:r>
                        <a:rPr lang="fr-FR" dirty="0"/>
                        <a:t>2024</a:t>
                      </a:r>
                      <a:endParaRPr lang="en-US" dirty="0"/>
                    </a:p>
                  </a:txBody>
                  <a:tcPr/>
                </a:tc>
                <a:tc>
                  <a:txBody>
                    <a:bodyPr/>
                    <a:lstStyle/>
                    <a:p>
                      <a:r>
                        <a:rPr lang="fr-FR" dirty="0"/>
                        <a:t>2025</a:t>
                      </a:r>
                      <a:endParaRPr lang="en-US" dirty="0"/>
                    </a:p>
                  </a:txBody>
                  <a:tcPr/>
                </a:tc>
                <a:tc>
                  <a:txBody>
                    <a:bodyPr/>
                    <a:lstStyle/>
                    <a:p>
                      <a:r>
                        <a:rPr lang="fr-FR" dirty="0"/>
                        <a:t>2026</a:t>
                      </a:r>
                      <a:endParaRPr lang="en-US" dirty="0"/>
                    </a:p>
                  </a:txBody>
                  <a:tcPr/>
                </a:tc>
                <a:tc>
                  <a:txBody>
                    <a:bodyPr/>
                    <a:lstStyle/>
                    <a:p>
                      <a:r>
                        <a:rPr lang="fr-FR" dirty="0"/>
                        <a:t>2027</a:t>
                      </a:r>
                      <a:endParaRPr lang="en-US" dirty="0"/>
                    </a:p>
                  </a:txBody>
                  <a:tcPr/>
                </a:tc>
                <a:tc>
                  <a:txBody>
                    <a:bodyPr/>
                    <a:lstStyle/>
                    <a:p>
                      <a:r>
                        <a:rPr lang="fr-FR" dirty="0"/>
                        <a:t>2028</a:t>
                      </a:r>
                      <a:endParaRPr lang="en-US" dirty="0"/>
                    </a:p>
                  </a:txBody>
                  <a:tcPr/>
                </a:tc>
                <a:extLst>
                  <a:ext uri="{0D108BD9-81ED-4DB2-BD59-A6C34878D82A}">
                    <a16:rowId xmlns:a16="http://schemas.microsoft.com/office/drawing/2014/main" val="1468795295"/>
                  </a:ext>
                </a:extLst>
              </a:tr>
            </a:tbl>
          </a:graphicData>
        </a:graphic>
      </p:graphicFrame>
    </p:spTree>
    <p:extLst>
      <p:ext uri="{BB962C8B-B14F-4D97-AF65-F5344CB8AC3E}">
        <p14:creationId xmlns:p14="http://schemas.microsoft.com/office/powerpoint/2010/main" val="3835811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81AC36B-7FED-0B8F-96E6-BDC30A37397B}"/>
              </a:ext>
            </a:extLst>
          </p:cNvPr>
          <p:cNvSpPr/>
          <p:nvPr/>
        </p:nvSpPr>
        <p:spPr>
          <a:xfrm>
            <a:off x="186296" y="5293216"/>
            <a:ext cx="1110514" cy="193183"/>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Rectangle 16">
            <a:extLst>
              <a:ext uri="{FF2B5EF4-FFF2-40B4-BE49-F238E27FC236}">
                <a16:creationId xmlns:a16="http://schemas.microsoft.com/office/drawing/2014/main" id="{2002F6DC-D52A-9504-FB7E-3A503810B26A}"/>
              </a:ext>
            </a:extLst>
          </p:cNvPr>
          <p:cNvSpPr/>
          <p:nvPr/>
        </p:nvSpPr>
        <p:spPr>
          <a:xfrm>
            <a:off x="186296" y="4132896"/>
            <a:ext cx="1110514" cy="94138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Rectangle 17">
            <a:extLst>
              <a:ext uri="{FF2B5EF4-FFF2-40B4-BE49-F238E27FC236}">
                <a16:creationId xmlns:a16="http://schemas.microsoft.com/office/drawing/2014/main" id="{14998D66-8273-E4B4-E813-DC7F1D9A8892}"/>
              </a:ext>
            </a:extLst>
          </p:cNvPr>
          <p:cNvSpPr/>
          <p:nvPr/>
        </p:nvSpPr>
        <p:spPr>
          <a:xfrm>
            <a:off x="186296" y="1855524"/>
            <a:ext cx="1110514" cy="1814955"/>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4" name="Diagramme 3">
            <a:extLst>
              <a:ext uri="{FF2B5EF4-FFF2-40B4-BE49-F238E27FC236}">
                <a16:creationId xmlns:a16="http://schemas.microsoft.com/office/drawing/2014/main" id="{144D0D58-0594-E81B-157D-335D051796B7}"/>
              </a:ext>
            </a:extLst>
          </p:cNvPr>
          <p:cNvGraphicFramePr/>
          <p:nvPr>
            <p:extLst>
              <p:ext uri="{D42A27DB-BD31-4B8C-83A1-F6EECF244321}">
                <p14:modId xmlns:p14="http://schemas.microsoft.com/office/powerpoint/2010/main" val="2033569009"/>
              </p:ext>
            </p:extLst>
          </p:nvPr>
        </p:nvGraphicFramePr>
        <p:xfrm>
          <a:off x="2828019" y="654198"/>
          <a:ext cx="9255124" cy="5028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4511CCB0-F86D-F056-D20D-D63805CF36A9}"/>
              </a:ext>
            </a:extLst>
          </p:cNvPr>
          <p:cNvSpPr/>
          <p:nvPr/>
        </p:nvSpPr>
        <p:spPr>
          <a:xfrm>
            <a:off x="1440856" y="1263922"/>
            <a:ext cx="1380722" cy="454476"/>
          </a:xfrm>
          <a:prstGeom prst="rect">
            <a:avLst/>
          </a:prstGeom>
          <a:solidFill>
            <a:srgbClr val="5EA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bg1"/>
                </a:solidFill>
              </a:rPr>
              <a:t>Resilience</a:t>
            </a:r>
            <a:endParaRPr lang="en-US" sz="1400" dirty="0">
              <a:solidFill>
                <a:schemeClr val="bg1"/>
              </a:solidFill>
            </a:endParaRPr>
          </a:p>
        </p:txBody>
      </p:sp>
      <p:sp>
        <p:nvSpPr>
          <p:cNvPr id="8" name="Rectangle 7">
            <a:extLst>
              <a:ext uri="{FF2B5EF4-FFF2-40B4-BE49-F238E27FC236}">
                <a16:creationId xmlns:a16="http://schemas.microsoft.com/office/drawing/2014/main" id="{E6FFF4E7-CDBA-1022-051A-D8EF63662856}"/>
              </a:ext>
            </a:extLst>
          </p:cNvPr>
          <p:cNvSpPr/>
          <p:nvPr/>
        </p:nvSpPr>
        <p:spPr>
          <a:xfrm>
            <a:off x="1447297" y="1799954"/>
            <a:ext cx="1380722" cy="454476"/>
          </a:xfrm>
          <a:prstGeom prst="rect">
            <a:avLst/>
          </a:prstGeom>
          <a:solidFill>
            <a:srgbClr val="4D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bg1"/>
                </a:solidFill>
              </a:rPr>
              <a:t>Efficiency</a:t>
            </a:r>
            <a:endParaRPr lang="en-US" sz="1400" dirty="0">
              <a:solidFill>
                <a:schemeClr val="bg1"/>
              </a:solidFill>
            </a:endParaRPr>
          </a:p>
        </p:txBody>
      </p:sp>
      <p:sp>
        <p:nvSpPr>
          <p:cNvPr id="10" name="Rectangle 9">
            <a:extLst>
              <a:ext uri="{FF2B5EF4-FFF2-40B4-BE49-F238E27FC236}">
                <a16:creationId xmlns:a16="http://schemas.microsoft.com/office/drawing/2014/main" id="{B6064630-5CAE-1F73-F91B-EFF6C1EFA36D}"/>
              </a:ext>
            </a:extLst>
          </p:cNvPr>
          <p:cNvSpPr/>
          <p:nvPr/>
        </p:nvSpPr>
        <p:spPr>
          <a:xfrm>
            <a:off x="1440854" y="2351683"/>
            <a:ext cx="1380722" cy="126304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Scientific &amp; </a:t>
            </a:r>
            <a:r>
              <a:rPr lang="fr-FR" sz="1400" dirty="0" err="1">
                <a:solidFill>
                  <a:schemeClr val="bg1"/>
                </a:solidFill>
              </a:rPr>
              <a:t>technical</a:t>
            </a:r>
            <a:r>
              <a:rPr lang="fr-FR" sz="1400" dirty="0">
                <a:solidFill>
                  <a:schemeClr val="bg1"/>
                </a:solidFill>
              </a:rPr>
              <a:t> assistance</a:t>
            </a:r>
            <a:endParaRPr lang="en-US" sz="1400" dirty="0">
              <a:solidFill>
                <a:schemeClr val="bg1"/>
              </a:solidFill>
            </a:endParaRPr>
          </a:p>
        </p:txBody>
      </p:sp>
      <p:sp>
        <p:nvSpPr>
          <p:cNvPr id="12" name="Rectangle 11">
            <a:extLst>
              <a:ext uri="{FF2B5EF4-FFF2-40B4-BE49-F238E27FC236}">
                <a16:creationId xmlns:a16="http://schemas.microsoft.com/office/drawing/2014/main" id="{7FF696F8-4FE2-642F-0FCA-FC899E004C8C}"/>
              </a:ext>
            </a:extLst>
          </p:cNvPr>
          <p:cNvSpPr/>
          <p:nvPr/>
        </p:nvSpPr>
        <p:spPr>
          <a:xfrm>
            <a:off x="1419337" y="4765949"/>
            <a:ext cx="1380722" cy="95470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bg1"/>
                </a:solidFill>
              </a:rPr>
              <a:t>Support to </a:t>
            </a:r>
            <a:r>
              <a:rPr lang="fr-FR" sz="1400" dirty="0" err="1">
                <a:solidFill>
                  <a:schemeClr val="bg1"/>
                </a:solidFill>
              </a:rPr>
              <a:t>species</a:t>
            </a:r>
            <a:r>
              <a:rPr lang="fr-FR" sz="1400" dirty="0">
                <a:solidFill>
                  <a:schemeClr val="bg1"/>
                </a:solidFill>
              </a:rPr>
              <a:t> and </a:t>
            </a:r>
            <a:r>
              <a:rPr lang="fr-FR" sz="1400" dirty="0" err="1">
                <a:solidFill>
                  <a:schemeClr val="bg1"/>
                </a:solidFill>
              </a:rPr>
              <a:t>space</a:t>
            </a:r>
            <a:endParaRPr lang="en-US" sz="1400" dirty="0">
              <a:solidFill>
                <a:schemeClr val="bg1"/>
              </a:solidFill>
            </a:endParaRPr>
          </a:p>
        </p:txBody>
      </p:sp>
      <p:sp>
        <p:nvSpPr>
          <p:cNvPr id="14" name="Rectangle 13">
            <a:extLst>
              <a:ext uri="{FF2B5EF4-FFF2-40B4-BE49-F238E27FC236}">
                <a16:creationId xmlns:a16="http://schemas.microsoft.com/office/drawing/2014/main" id="{917BBD1D-946E-7ADD-DCEE-79DF076EF108}"/>
              </a:ext>
            </a:extLst>
          </p:cNvPr>
          <p:cNvSpPr/>
          <p:nvPr/>
        </p:nvSpPr>
        <p:spPr>
          <a:xfrm>
            <a:off x="1410552" y="5847864"/>
            <a:ext cx="1380722" cy="425915"/>
          </a:xfrm>
          <a:prstGeom prst="rect">
            <a:avLst/>
          </a:prstGeom>
          <a:solidFill>
            <a:srgbClr val="BE5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bg1"/>
                </a:solidFill>
              </a:rPr>
              <a:t>Governance</a:t>
            </a:r>
            <a:endParaRPr lang="en-US" sz="1400" dirty="0">
              <a:solidFill>
                <a:schemeClr val="bg1"/>
              </a:solidFill>
            </a:endParaRPr>
          </a:p>
        </p:txBody>
      </p:sp>
      <p:sp>
        <p:nvSpPr>
          <p:cNvPr id="19" name="Rectangle 18">
            <a:extLst>
              <a:ext uri="{FF2B5EF4-FFF2-40B4-BE49-F238E27FC236}">
                <a16:creationId xmlns:a16="http://schemas.microsoft.com/office/drawing/2014/main" id="{88643B40-F297-859A-879D-BA509B6491E8}"/>
              </a:ext>
            </a:extLst>
          </p:cNvPr>
          <p:cNvSpPr/>
          <p:nvPr/>
        </p:nvSpPr>
        <p:spPr>
          <a:xfrm>
            <a:off x="1447297" y="3705826"/>
            <a:ext cx="1380722" cy="93291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bg1"/>
                </a:solidFill>
              </a:rPr>
              <a:t>Regional</a:t>
            </a:r>
            <a:r>
              <a:rPr lang="fr-FR" sz="1400" dirty="0">
                <a:solidFill>
                  <a:schemeClr val="bg1"/>
                </a:solidFill>
              </a:rPr>
              <a:t> </a:t>
            </a:r>
            <a:r>
              <a:rPr lang="fr-FR" sz="1400" dirty="0" err="1">
                <a:solidFill>
                  <a:schemeClr val="bg1"/>
                </a:solidFill>
              </a:rPr>
              <a:t>cooperation</a:t>
            </a:r>
            <a:endParaRPr lang="en-US" sz="1400" dirty="0">
              <a:solidFill>
                <a:schemeClr val="bg1"/>
              </a:solidFill>
            </a:endParaRPr>
          </a:p>
        </p:txBody>
      </p:sp>
      <p:sp>
        <p:nvSpPr>
          <p:cNvPr id="20" name="Rectangle 19">
            <a:extLst>
              <a:ext uri="{FF2B5EF4-FFF2-40B4-BE49-F238E27FC236}">
                <a16:creationId xmlns:a16="http://schemas.microsoft.com/office/drawing/2014/main" id="{822C91C7-1AE9-C6A3-6451-5B0F4BEDC4F3}"/>
              </a:ext>
            </a:extLst>
          </p:cNvPr>
          <p:cNvSpPr/>
          <p:nvPr/>
        </p:nvSpPr>
        <p:spPr>
          <a:xfrm>
            <a:off x="1419337" y="6377889"/>
            <a:ext cx="1380722" cy="515397"/>
          </a:xfrm>
          <a:prstGeom prst="rect">
            <a:avLst/>
          </a:prstGeom>
          <a:solidFill>
            <a:srgbClr val="8A3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err="1">
                <a:solidFill>
                  <a:schemeClr val="bg1"/>
                </a:solidFill>
              </a:rPr>
              <a:t>Communica-tion</a:t>
            </a:r>
            <a:endParaRPr lang="en-US" sz="1400" dirty="0">
              <a:solidFill>
                <a:schemeClr val="bg1"/>
              </a:solidFill>
            </a:endParaRPr>
          </a:p>
        </p:txBody>
      </p:sp>
      <p:sp>
        <p:nvSpPr>
          <p:cNvPr id="21" name="Rectangle : coins arrondis 20">
            <a:extLst>
              <a:ext uri="{FF2B5EF4-FFF2-40B4-BE49-F238E27FC236}">
                <a16:creationId xmlns:a16="http://schemas.microsoft.com/office/drawing/2014/main" id="{4B405F1A-9F9E-017A-52B7-34B6FF6846A9}"/>
              </a:ext>
            </a:extLst>
          </p:cNvPr>
          <p:cNvSpPr/>
          <p:nvPr/>
        </p:nvSpPr>
        <p:spPr>
          <a:xfrm>
            <a:off x="2915074" y="1267303"/>
            <a:ext cx="2956851" cy="180000"/>
          </a:xfrm>
          <a:prstGeom prst="roundRect">
            <a:avLst/>
          </a:prstGeom>
          <a:solidFill>
            <a:srgbClr val="5EA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Long </a:t>
            </a:r>
            <a:r>
              <a:rPr lang="fr-FR" sz="1100" dirty="0" err="1">
                <a:solidFill>
                  <a:schemeClr val="bg1"/>
                </a:solidFill>
              </a:rPr>
              <a:t>project</a:t>
            </a:r>
            <a:endParaRPr lang="en-US" sz="1100" dirty="0">
              <a:solidFill>
                <a:schemeClr val="bg1"/>
              </a:solidFill>
            </a:endParaRPr>
          </a:p>
        </p:txBody>
      </p:sp>
      <p:sp>
        <p:nvSpPr>
          <p:cNvPr id="22" name="Rectangle : coins arrondis 21">
            <a:extLst>
              <a:ext uri="{FF2B5EF4-FFF2-40B4-BE49-F238E27FC236}">
                <a16:creationId xmlns:a16="http://schemas.microsoft.com/office/drawing/2014/main" id="{4A693D25-9CD0-452D-49A9-01D8952AB2EA}"/>
              </a:ext>
            </a:extLst>
          </p:cNvPr>
          <p:cNvSpPr/>
          <p:nvPr/>
        </p:nvSpPr>
        <p:spPr>
          <a:xfrm>
            <a:off x="6005417" y="1267303"/>
            <a:ext cx="2956851" cy="180000"/>
          </a:xfrm>
          <a:prstGeom prst="roundRect">
            <a:avLst/>
          </a:prstGeom>
          <a:solidFill>
            <a:srgbClr val="5EA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Long </a:t>
            </a:r>
            <a:r>
              <a:rPr lang="fr-FR" sz="1100" dirty="0" err="1">
                <a:solidFill>
                  <a:schemeClr val="bg1"/>
                </a:solidFill>
              </a:rPr>
              <a:t>project</a:t>
            </a:r>
            <a:endParaRPr lang="en-US" sz="1100" dirty="0">
              <a:solidFill>
                <a:schemeClr val="bg1"/>
              </a:solidFill>
            </a:endParaRPr>
          </a:p>
        </p:txBody>
      </p:sp>
      <p:sp>
        <p:nvSpPr>
          <p:cNvPr id="23" name="Rectangle : coins arrondis 22">
            <a:extLst>
              <a:ext uri="{FF2B5EF4-FFF2-40B4-BE49-F238E27FC236}">
                <a16:creationId xmlns:a16="http://schemas.microsoft.com/office/drawing/2014/main" id="{C8E9EAA8-3EF0-3ADD-F09B-C4AB586066B2}"/>
              </a:ext>
            </a:extLst>
          </p:cNvPr>
          <p:cNvSpPr/>
          <p:nvPr/>
        </p:nvSpPr>
        <p:spPr>
          <a:xfrm>
            <a:off x="9048853" y="1267303"/>
            <a:ext cx="2956851" cy="180000"/>
          </a:xfrm>
          <a:prstGeom prst="roundRect">
            <a:avLst/>
          </a:prstGeom>
          <a:solidFill>
            <a:srgbClr val="5EA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Long </a:t>
            </a:r>
            <a:r>
              <a:rPr lang="fr-FR" sz="1100" dirty="0" err="1">
                <a:solidFill>
                  <a:schemeClr val="bg1"/>
                </a:solidFill>
              </a:rPr>
              <a:t>project</a:t>
            </a:r>
            <a:endParaRPr lang="en-US" sz="1100" dirty="0">
              <a:solidFill>
                <a:schemeClr val="bg1"/>
              </a:solidFill>
            </a:endParaRPr>
          </a:p>
        </p:txBody>
      </p:sp>
      <p:sp>
        <p:nvSpPr>
          <p:cNvPr id="24" name="Rectangle : coins arrondis 23">
            <a:extLst>
              <a:ext uri="{FF2B5EF4-FFF2-40B4-BE49-F238E27FC236}">
                <a16:creationId xmlns:a16="http://schemas.microsoft.com/office/drawing/2014/main" id="{A04E665B-168E-700D-D4A9-CF3F7660DBEE}"/>
              </a:ext>
            </a:extLst>
          </p:cNvPr>
          <p:cNvSpPr/>
          <p:nvPr/>
        </p:nvSpPr>
        <p:spPr>
          <a:xfrm>
            <a:off x="2915074" y="1538398"/>
            <a:ext cx="2956851" cy="180000"/>
          </a:xfrm>
          <a:prstGeom prst="roundRect">
            <a:avLst/>
          </a:prstGeom>
          <a:solidFill>
            <a:srgbClr val="5EA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Explore </a:t>
            </a:r>
            <a:r>
              <a:rPr lang="fr-FR" sz="1100" dirty="0" err="1">
                <a:solidFill>
                  <a:schemeClr val="bg1"/>
                </a:solidFill>
              </a:rPr>
              <a:t>other</a:t>
            </a:r>
            <a:r>
              <a:rPr lang="fr-FR" sz="1100" dirty="0">
                <a:solidFill>
                  <a:schemeClr val="bg1"/>
                </a:solidFill>
              </a:rPr>
              <a:t> sources of </a:t>
            </a:r>
            <a:r>
              <a:rPr lang="fr-FR" sz="1100" dirty="0" err="1">
                <a:solidFill>
                  <a:schemeClr val="bg1"/>
                </a:solidFill>
              </a:rPr>
              <a:t>funding</a:t>
            </a:r>
            <a:endParaRPr lang="en-US" sz="1100" dirty="0">
              <a:solidFill>
                <a:schemeClr val="bg1"/>
              </a:solidFill>
            </a:endParaRPr>
          </a:p>
        </p:txBody>
      </p:sp>
      <p:sp>
        <p:nvSpPr>
          <p:cNvPr id="25" name="Rectangle : coins arrondis 24">
            <a:extLst>
              <a:ext uri="{FF2B5EF4-FFF2-40B4-BE49-F238E27FC236}">
                <a16:creationId xmlns:a16="http://schemas.microsoft.com/office/drawing/2014/main" id="{00E3C018-18BE-26E0-E4F1-2F095675DEA2}"/>
              </a:ext>
            </a:extLst>
          </p:cNvPr>
          <p:cNvSpPr/>
          <p:nvPr/>
        </p:nvSpPr>
        <p:spPr>
          <a:xfrm>
            <a:off x="2915074" y="1809493"/>
            <a:ext cx="1702873" cy="180000"/>
          </a:xfrm>
          <a:prstGeom prst="roundRect">
            <a:avLst/>
          </a:prstGeom>
          <a:solidFill>
            <a:srgbClr val="4D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Payment</a:t>
            </a:r>
            <a:r>
              <a:rPr lang="fr-FR" sz="1100" dirty="0">
                <a:solidFill>
                  <a:schemeClr val="bg1"/>
                </a:solidFill>
              </a:rPr>
              <a:t> </a:t>
            </a:r>
            <a:r>
              <a:rPr lang="fr-FR" sz="1100" dirty="0" err="1">
                <a:solidFill>
                  <a:schemeClr val="bg1"/>
                </a:solidFill>
              </a:rPr>
              <a:t>procedure</a:t>
            </a:r>
            <a:endParaRPr lang="en-US" sz="1100" dirty="0">
              <a:solidFill>
                <a:schemeClr val="bg1"/>
              </a:solidFill>
            </a:endParaRPr>
          </a:p>
        </p:txBody>
      </p:sp>
      <p:sp>
        <p:nvSpPr>
          <p:cNvPr id="26" name="Rectangle : coins arrondis 25">
            <a:extLst>
              <a:ext uri="{FF2B5EF4-FFF2-40B4-BE49-F238E27FC236}">
                <a16:creationId xmlns:a16="http://schemas.microsoft.com/office/drawing/2014/main" id="{1D8B5DC0-C3D1-C72E-64E8-CEECCB52BF6E}"/>
              </a:ext>
            </a:extLst>
          </p:cNvPr>
          <p:cNvSpPr/>
          <p:nvPr/>
        </p:nvSpPr>
        <p:spPr>
          <a:xfrm>
            <a:off x="2915074" y="2080588"/>
            <a:ext cx="1989623" cy="180000"/>
          </a:xfrm>
          <a:prstGeom prst="roundRect">
            <a:avLst/>
          </a:prstGeom>
          <a:solidFill>
            <a:srgbClr val="4D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Potential</a:t>
            </a:r>
            <a:r>
              <a:rPr lang="fr-FR" sz="1100" dirty="0">
                <a:solidFill>
                  <a:schemeClr val="bg1"/>
                </a:solidFill>
              </a:rPr>
              <a:t> </a:t>
            </a:r>
            <a:r>
              <a:rPr lang="fr-FR" sz="1100" dirty="0" err="1">
                <a:solidFill>
                  <a:schemeClr val="bg1"/>
                </a:solidFill>
              </a:rPr>
              <a:t>status</a:t>
            </a:r>
            <a:endParaRPr lang="en-US" sz="1100" dirty="0">
              <a:solidFill>
                <a:schemeClr val="bg1"/>
              </a:solidFill>
            </a:endParaRPr>
          </a:p>
        </p:txBody>
      </p:sp>
      <p:sp>
        <p:nvSpPr>
          <p:cNvPr id="27" name="Rectangle : coins arrondis 26">
            <a:extLst>
              <a:ext uri="{FF2B5EF4-FFF2-40B4-BE49-F238E27FC236}">
                <a16:creationId xmlns:a16="http://schemas.microsoft.com/office/drawing/2014/main" id="{260412BF-D61A-9C00-6DED-96F6667E1D32}"/>
              </a:ext>
            </a:extLst>
          </p:cNvPr>
          <p:cNvSpPr/>
          <p:nvPr/>
        </p:nvSpPr>
        <p:spPr>
          <a:xfrm>
            <a:off x="4826098" y="1799954"/>
            <a:ext cx="7179606" cy="180000"/>
          </a:xfrm>
          <a:prstGeom prst="roundRect">
            <a:avLst/>
          </a:prstGeom>
          <a:solidFill>
            <a:srgbClr val="4D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If </a:t>
            </a:r>
            <a:r>
              <a:rPr lang="fr-FR" sz="1100" dirty="0" err="1">
                <a:solidFill>
                  <a:schemeClr val="bg1"/>
                </a:solidFill>
              </a:rPr>
              <a:t>necessary</a:t>
            </a:r>
            <a:r>
              <a:rPr lang="fr-FR" sz="1100" dirty="0">
                <a:solidFill>
                  <a:schemeClr val="bg1"/>
                </a:solidFill>
              </a:rPr>
              <a:t> </a:t>
            </a:r>
            <a:r>
              <a:rPr lang="fr-FR" sz="1100" dirty="0" err="1">
                <a:solidFill>
                  <a:schemeClr val="bg1"/>
                </a:solidFill>
              </a:rPr>
              <a:t>evolve</a:t>
            </a:r>
            <a:r>
              <a:rPr lang="fr-FR" sz="1100" dirty="0">
                <a:solidFill>
                  <a:schemeClr val="bg1"/>
                </a:solidFill>
              </a:rPr>
              <a:t> </a:t>
            </a:r>
            <a:r>
              <a:rPr lang="fr-FR" sz="1100" dirty="0" err="1">
                <a:solidFill>
                  <a:schemeClr val="bg1"/>
                </a:solidFill>
              </a:rPr>
              <a:t>procedure</a:t>
            </a:r>
            <a:endParaRPr lang="en-US" sz="1100" dirty="0">
              <a:solidFill>
                <a:schemeClr val="bg1"/>
              </a:solidFill>
            </a:endParaRPr>
          </a:p>
        </p:txBody>
      </p:sp>
      <p:sp>
        <p:nvSpPr>
          <p:cNvPr id="28" name="Rectangle : coins arrondis 27">
            <a:extLst>
              <a:ext uri="{FF2B5EF4-FFF2-40B4-BE49-F238E27FC236}">
                <a16:creationId xmlns:a16="http://schemas.microsoft.com/office/drawing/2014/main" id="{6FF4C37F-70A1-1B7E-1742-0B338306C07B}"/>
              </a:ext>
            </a:extLst>
          </p:cNvPr>
          <p:cNvSpPr/>
          <p:nvPr/>
        </p:nvSpPr>
        <p:spPr>
          <a:xfrm>
            <a:off x="4972876" y="2074430"/>
            <a:ext cx="1218564" cy="180000"/>
          </a:xfrm>
          <a:prstGeom prst="roundRect">
            <a:avLst/>
          </a:prstGeom>
          <a:solidFill>
            <a:srgbClr val="4D8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GO/NO GO</a:t>
            </a:r>
            <a:endParaRPr lang="en-US" sz="1100" dirty="0">
              <a:solidFill>
                <a:schemeClr val="bg1"/>
              </a:solidFill>
            </a:endParaRPr>
          </a:p>
        </p:txBody>
      </p:sp>
      <p:sp>
        <p:nvSpPr>
          <p:cNvPr id="29" name="Rectangle : coins arrondis 28">
            <a:extLst>
              <a:ext uri="{FF2B5EF4-FFF2-40B4-BE49-F238E27FC236}">
                <a16:creationId xmlns:a16="http://schemas.microsoft.com/office/drawing/2014/main" id="{41DDC70F-F54D-0D6B-6977-FD023844FF2D}"/>
              </a:ext>
            </a:extLst>
          </p:cNvPr>
          <p:cNvSpPr/>
          <p:nvPr/>
        </p:nvSpPr>
        <p:spPr>
          <a:xfrm>
            <a:off x="2915074" y="2351683"/>
            <a:ext cx="1440000"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PA process</a:t>
            </a:r>
            <a:endParaRPr lang="en-US" sz="1100" dirty="0">
              <a:solidFill>
                <a:schemeClr val="bg1"/>
              </a:solidFill>
            </a:endParaRPr>
          </a:p>
        </p:txBody>
      </p:sp>
      <p:sp>
        <p:nvSpPr>
          <p:cNvPr id="32" name="Rectangle : coins arrondis 31">
            <a:extLst>
              <a:ext uri="{FF2B5EF4-FFF2-40B4-BE49-F238E27FC236}">
                <a16:creationId xmlns:a16="http://schemas.microsoft.com/office/drawing/2014/main" id="{68C30947-6733-A802-C459-DE1F518EBE36}"/>
              </a:ext>
            </a:extLst>
          </p:cNvPr>
          <p:cNvSpPr/>
          <p:nvPr/>
        </p:nvSpPr>
        <p:spPr>
          <a:xfrm>
            <a:off x="4467381" y="2360040"/>
            <a:ext cx="1440000"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Sites network</a:t>
            </a:r>
            <a:endParaRPr lang="en-US" sz="1100" dirty="0">
              <a:solidFill>
                <a:schemeClr val="bg1"/>
              </a:solidFill>
            </a:endParaRPr>
          </a:p>
        </p:txBody>
      </p:sp>
      <p:sp>
        <p:nvSpPr>
          <p:cNvPr id="33" name="Rectangle : coins arrondis 32">
            <a:extLst>
              <a:ext uri="{FF2B5EF4-FFF2-40B4-BE49-F238E27FC236}">
                <a16:creationId xmlns:a16="http://schemas.microsoft.com/office/drawing/2014/main" id="{DAC13BA7-054E-261E-1466-852B6E1F2D46}"/>
              </a:ext>
            </a:extLst>
          </p:cNvPr>
          <p:cNvSpPr/>
          <p:nvPr/>
        </p:nvSpPr>
        <p:spPr>
          <a:xfrm>
            <a:off x="5977635" y="2373629"/>
            <a:ext cx="1440000"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PA process</a:t>
            </a:r>
            <a:endParaRPr lang="en-US" sz="1100" dirty="0">
              <a:solidFill>
                <a:schemeClr val="bg1"/>
              </a:solidFill>
            </a:endParaRPr>
          </a:p>
        </p:txBody>
      </p:sp>
      <p:sp>
        <p:nvSpPr>
          <p:cNvPr id="34" name="Rectangle : coins arrondis 33">
            <a:extLst>
              <a:ext uri="{FF2B5EF4-FFF2-40B4-BE49-F238E27FC236}">
                <a16:creationId xmlns:a16="http://schemas.microsoft.com/office/drawing/2014/main" id="{64D1B948-8625-2F2E-71F9-1BE252E90E21}"/>
              </a:ext>
            </a:extLst>
          </p:cNvPr>
          <p:cNvSpPr/>
          <p:nvPr/>
        </p:nvSpPr>
        <p:spPr>
          <a:xfrm>
            <a:off x="7487889" y="2379973"/>
            <a:ext cx="4517815"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Operationnal</a:t>
            </a:r>
            <a:r>
              <a:rPr lang="fr-FR" sz="1100" dirty="0">
                <a:solidFill>
                  <a:schemeClr val="bg1"/>
                </a:solidFill>
              </a:rPr>
              <a:t> network and communication plan</a:t>
            </a:r>
            <a:endParaRPr lang="en-US" sz="1100" dirty="0">
              <a:solidFill>
                <a:schemeClr val="bg1"/>
              </a:solidFill>
            </a:endParaRPr>
          </a:p>
        </p:txBody>
      </p:sp>
      <p:sp>
        <p:nvSpPr>
          <p:cNvPr id="37" name="Rectangle : coins arrondis 36">
            <a:extLst>
              <a:ext uri="{FF2B5EF4-FFF2-40B4-BE49-F238E27FC236}">
                <a16:creationId xmlns:a16="http://schemas.microsoft.com/office/drawing/2014/main" id="{E67243F5-CA64-4D42-48FD-DE1BDF64194E}"/>
              </a:ext>
            </a:extLst>
          </p:cNvPr>
          <p:cNvSpPr/>
          <p:nvPr/>
        </p:nvSpPr>
        <p:spPr>
          <a:xfrm>
            <a:off x="2915074" y="2622778"/>
            <a:ext cx="4482565"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New </a:t>
            </a:r>
            <a:r>
              <a:rPr lang="fr-FR" sz="1100" dirty="0" err="1">
                <a:solidFill>
                  <a:schemeClr val="bg1"/>
                </a:solidFill>
              </a:rPr>
              <a:t>CaMPAM</a:t>
            </a:r>
            <a:r>
              <a:rPr lang="fr-FR" sz="1100" dirty="0">
                <a:solidFill>
                  <a:schemeClr val="bg1"/>
                </a:solidFill>
              </a:rPr>
              <a:t> </a:t>
            </a:r>
            <a:r>
              <a:rPr lang="fr-FR" sz="1100" dirty="0" err="1">
                <a:solidFill>
                  <a:schemeClr val="bg1"/>
                </a:solidFill>
              </a:rPr>
              <a:t>deployment</a:t>
            </a:r>
            <a:endParaRPr lang="en-US" sz="1100" dirty="0">
              <a:solidFill>
                <a:schemeClr val="bg1"/>
              </a:solidFill>
            </a:endParaRPr>
          </a:p>
        </p:txBody>
      </p:sp>
      <p:sp>
        <p:nvSpPr>
          <p:cNvPr id="38" name="Rectangle : coins arrondis 37">
            <a:extLst>
              <a:ext uri="{FF2B5EF4-FFF2-40B4-BE49-F238E27FC236}">
                <a16:creationId xmlns:a16="http://schemas.microsoft.com/office/drawing/2014/main" id="{50507F56-CD9B-B3F5-1CCD-59C381C37D6D}"/>
              </a:ext>
            </a:extLst>
          </p:cNvPr>
          <p:cNvSpPr/>
          <p:nvPr/>
        </p:nvSpPr>
        <p:spPr>
          <a:xfrm>
            <a:off x="7487889" y="2622778"/>
            <a:ext cx="4517815"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Involvement</a:t>
            </a:r>
            <a:endParaRPr lang="en-US" sz="1100" dirty="0">
              <a:solidFill>
                <a:schemeClr val="bg1"/>
              </a:solidFill>
            </a:endParaRPr>
          </a:p>
        </p:txBody>
      </p:sp>
      <p:sp>
        <p:nvSpPr>
          <p:cNvPr id="39" name="Rectangle : coins arrondis 38">
            <a:extLst>
              <a:ext uri="{FF2B5EF4-FFF2-40B4-BE49-F238E27FC236}">
                <a16:creationId xmlns:a16="http://schemas.microsoft.com/office/drawing/2014/main" id="{60A6A66A-2E63-1E9A-0363-7B63913223ED}"/>
              </a:ext>
            </a:extLst>
          </p:cNvPr>
          <p:cNvSpPr/>
          <p:nvPr/>
        </p:nvSpPr>
        <p:spPr>
          <a:xfrm>
            <a:off x="2915074" y="2893873"/>
            <a:ext cx="9072677" cy="178669"/>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Strengthen</a:t>
            </a:r>
            <a:r>
              <a:rPr lang="fr-FR" sz="1100" dirty="0">
                <a:solidFill>
                  <a:schemeClr val="bg1"/>
                </a:solidFill>
              </a:rPr>
              <a:t> </a:t>
            </a:r>
            <a:r>
              <a:rPr lang="fr-FR" sz="1100" dirty="0" err="1">
                <a:solidFill>
                  <a:schemeClr val="bg1"/>
                </a:solidFill>
              </a:rPr>
              <a:t>bilateral</a:t>
            </a:r>
            <a:r>
              <a:rPr lang="fr-FR" sz="1100" dirty="0">
                <a:solidFill>
                  <a:schemeClr val="bg1"/>
                </a:solidFill>
              </a:rPr>
              <a:t> exchanges </a:t>
            </a:r>
            <a:r>
              <a:rPr lang="fr-FR" sz="1100" dirty="0" err="1">
                <a:solidFill>
                  <a:schemeClr val="bg1"/>
                </a:solidFill>
              </a:rPr>
              <a:t>with</a:t>
            </a:r>
            <a:r>
              <a:rPr lang="fr-FR" sz="1100" dirty="0">
                <a:solidFill>
                  <a:schemeClr val="bg1"/>
                </a:solidFill>
              </a:rPr>
              <a:t> States</a:t>
            </a:r>
            <a:endParaRPr lang="en-US" sz="1100" dirty="0">
              <a:solidFill>
                <a:schemeClr val="bg1"/>
              </a:solidFill>
            </a:endParaRPr>
          </a:p>
        </p:txBody>
      </p:sp>
      <p:sp>
        <p:nvSpPr>
          <p:cNvPr id="40" name="Rectangle : coins arrondis 39">
            <a:extLst>
              <a:ext uri="{FF2B5EF4-FFF2-40B4-BE49-F238E27FC236}">
                <a16:creationId xmlns:a16="http://schemas.microsoft.com/office/drawing/2014/main" id="{388E9FF5-7E98-6C40-E67B-A5AED6254F1B}"/>
              </a:ext>
            </a:extLst>
          </p:cNvPr>
          <p:cNvSpPr/>
          <p:nvPr/>
        </p:nvSpPr>
        <p:spPr>
          <a:xfrm>
            <a:off x="2915074" y="3163637"/>
            <a:ext cx="4482565"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Online </a:t>
            </a:r>
            <a:r>
              <a:rPr lang="fr-FR" sz="1100" dirty="0" err="1">
                <a:solidFill>
                  <a:schemeClr val="bg1"/>
                </a:solidFill>
              </a:rPr>
              <a:t>library</a:t>
            </a:r>
            <a:r>
              <a:rPr lang="fr-FR" sz="1100" dirty="0">
                <a:solidFill>
                  <a:schemeClr val="bg1"/>
                </a:solidFill>
              </a:rPr>
              <a:t> &amp; </a:t>
            </a:r>
            <a:r>
              <a:rPr lang="fr-FR" sz="1100" dirty="0" err="1">
                <a:solidFill>
                  <a:schemeClr val="bg1"/>
                </a:solidFill>
              </a:rPr>
              <a:t>communcation</a:t>
            </a:r>
            <a:r>
              <a:rPr lang="fr-FR" sz="1100" dirty="0">
                <a:solidFill>
                  <a:schemeClr val="bg1"/>
                </a:solidFill>
              </a:rPr>
              <a:t> </a:t>
            </a:r>
            <a:r>
              <a:rPr lang="fr-FR" sz="1100" dirty="0" err="1">
                <a:solidFill>
                  <a:schemeClr val="bg1"/>
                </a:solidFill>
              </a:rPr>
              <a:t>strategy</a:t>
            </a:r>
            <a:endParaRPr lang="en-US" sz="1100" dirty="0">
              <a:solidFill>
                <a:schemeClr val="bg1"/>
              </a:solidFill>
            </a:endParaRPr>
          </a:p>
        </p:txBody>
      </p:sp>
      <p:sp>
        <p:nvSpPr>
          <p:cNvPr id="41" name="Rectangle : coins arrondis 40">
            <a:extLst>
              <a:ext uri="{FF2B5EF4-FFF2-40B4-BE49-F238E27FC236}">
                <a16:creationId xmlns:a16="http://schemas.microsoft.com/office/drawing/2014/main" id="{77C27E27-D916-2030-8767-6EC0DEB8B248}"/>
              </a:ext>
            </a:extLst>
          </p:cNvPr>
          <p:cNvSpPr/>
          <p:nvPr/>
        </p:nvSpPr>
        <p:spPr>
          <a:xfrm>
            <a:off x="7523139" y="3163637"/>
            <a:ext cx="4482565"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Populating</a:t>
            </a:r>
            <a:r>
              <a:rPr lang="fr-FR" sz="1100" dirty="0">
                <a:solidFill>
                  <a:schemeClr val="bg1"/>
                </a:solidFill>
              </a:rPr>
              <a:t> and </a:t>
            </a:r>
            <a:r>
              <a:rPr lang="fr-FR" sz="1100" dirty="0" err="1">
                <a:solidFill>
                  <a:schemeClr val="bg1"/>
                </a:solidFill>
              </a:rPr>
              <a:t>updating</a:t>
            </a:r>
            <a:endParaRPr lang="en-US" sz="1100" dirty="0">
              <a:solidFill>
                <a:schemeClr val="bg1"/>
              </a:solidFill>
            </a:endParaRPr>
          </a:p>
        </p:txBody>
      </p:sp>
      <p:sp>
        <p:nvSpPr>
          <p:cNvPr id="42" name="Rectangle : coins arrondis 41">
            <a:extLst>
              <a:ext uri="{FF2B5EF4-FFF2-40B4-BE49-F238E27FC236}">
                <a16:creationId xmlns:a16="http://schemas.microsoft.com/office/drawing/2014/main" id="{A31FF058-5A36-D46A-E678-63A51C446EAF}"/>
              </a:ext>
            </a:extLst>
          </p:cNvPr>
          <p:cNvSpPr/>
          <p:nvPr/>
        </p:nvSpPr>
        <p:spPr>
          <a:xfrm>
            <a:off x="2915074" y="3434732"/>
            <a:ext cx="2972313"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Simplify</a:t>
            </a:r>
            <a:r>
              <a:rPr lang="fr-FR" sz="1100" dirty="0">
                <a:solidFill>
                  <a:schemeClr val="bg1"/>
                </a:solidFill>
              </a:rPr>
              <a:t> and </a:t>
            </a:r>
            <a:r>
              <a:rPr lang="fr-FR" sz="1100" dirty="0" err="1">
                <a:solidFill>
                  <a:schemeClr val="bg1"/>
                </a:solidFill>
              </a:rPr>
              <a:t>modernize</a:t>
            </a:r>
            <a:r>
              <a:rPr lang="fr-FR" sz="1100" dirty="0">
                <a:solidFill>
                  <a:schemeClr val="bg1"/>
                </a:solidFill>
              </a:rPr>
              <a:t> MPA </a:t>
            </a:r>
            <a:r>
              <a:rPr lang="fr-FR" sz="1100" dirty="0" err="1">
                <a:solidFill>
                  <a:schemeClr val="bg1"/>
                </a:solidFill>
              </a:rPr>
              <a:t>tool</a:t>
            </a:r>
            <a:endParaRPr lang="en-US" sz="1100" dirty="0">
              <a:solidFill>
                <a:schemeClr val="bg1"/>
              </a:solidFill>
            </a:endParaRPr>
          </a:p>
        </p:txBody>
      </p:sp>
      <p:sp>
        <p:nvSpPr>
          <p:cNvPr id="43" name="Rectangle : coins arrondis 42">
            <a:extLst>
              <a:ext uri="{FF2B5EF4-FFF2-40B4-BE49-F238E27FC236}">
                <a16:creationId xmlns:a16="http://schemas.microsoft.com/office/drawing/2014/main" id="{99E3F6E4-6D5C-2DDB-67F6-ADE2E60DC534}"/>
              </a:ext>
            </a:extLst>
          </p:cNvPr>
          <p:cNvSpPr/>
          <p:nvPr/>
        </p:nvSpPr>
        <p:spPr>
          <a:xfrm>
            <a:off x="5977635" y="3434732"/>
            <a:ext cx="1440000"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Tool </a:t>
            </a:r>
            <a:r>
              <a:rPr lang="fr-FR" sz="1100" dirty="0" err="1">
                <a:solidFill>
                  <a:schemeClr val="bg1"/>
                </a:solidFill>
              </a:rPr>
              <a:t>redesign</a:t>
            </a:r>
            <a:endParaRPr lang="en-US" sz="1100" dirty="0">
              <a:solidFill>
                <a:schemeClr val="bg1"/>
              </a:solidFill>
            </a:endParaRPr>
          </a:p>
        </p:txBody>
      </p:sp>
      <p:sp>
        <p:nvSpPr>
          <p:cNvPr id="45" name="Rectangle : coins arrondis 44">
            <a:extLst>
              <a:ext uri="{FF2B5EF4-FFF2-40B4-BE49-F238E27FC236}">
                <a16:creationId xmlns:a16="http://schemas.microsoft.com/office/drawing/2014/main" id="{9CCE163F-6968-EC42-FCDC-7AE5975A9A73}"/>
              </a:ext>
            </a:extLst>
          </p:cNvPr>
          <p:cNvSpPr/>
          <p:nvPr/>
        </p:nvSpPr>
        <p:spPr>
          <a:xfrm>
            <a:off x="7523139" y="3434732"/>
            <a:ext cx="4482565" cy="1800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Soliciting</a:t>
            </a:r>
            <a:r>
              <a:rPr lang="fr-FR" sz="1100" dirty="0">
                <a:solidFill>
                  <a:schemeClr val="bg1"/>
                </a:solidFill>
              </a:rPr>
              <a:t> States for </a:t>
            </a:r>
            <a:r>
              <a:rPr lang="fr-FR" sz="1100" dirty="0" err="1">
                <a:solidFill>
                  <a:schemeClr val="bg1"/>
                </a:solidFill>
              </a:rPr>
              <a:t>using</a:t>
            </a:r>
            <a:r>
              <a:rPr lang="fr-FR" sz="1100" dirty="0">
                <a:solidFill>
                  <a:schemeClr val="bg1"/>
                </a:solidFill>
              </a:rPr>
              <a:t> MPA </a:t>
            </a:r>
            <a:r>
              <a:rPr lang="fr-FR" sz="1100" dirty="0" err="1">
                <a:solidFill>
                  <a:schemeClr val="bg1"/>
                </a:solidFill>
              </a:rPr>
              <a:t>tools</a:t>
            </a:r>
            <a:endParaRPr lang="en-US" sz="1100" dirty="0">
              <a:solidFill>
                <a:schemeClr val="bg1"/>
              </a:solidFill>
            </a:endParaRPr>
          </a:p>
        </p:txBody>
      </p:sp>
      <p:sp>
        <p:nvSpPr>
          <p:cNvPr id="46" name="Rectangle : coins arrondis 45">
            <a:extLst>
              <a:ext uri="{FF2B5EF4-FFF2-40B4-BE49-F238E27FC236}">
                <a16:creationId xmlns:a16="http://schemas.microsoft.com/office/drawing/2014/main" id="{039BAABF-AA5B-946C-8AB1-7567859B33A7}"/>
              </a:ext>
            </a:extLst>
          </p:cNvPr>
          <p:cNvSpPr/>
          <p:nvPr/>
        </p:nvSpPr>
        <p:spPr>
          <a:xfrm>
            <a:off x="4320434" y="3952664"/>
            <a:ext cx="7685270" cy="180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Seek</a:t>
            </a:r>
            <a:r>
              <a:rPr lang="fr-FR" sz="1100" dirty="0">
                <a:solidFill>
                  <a:schemeClr val="bg1"/>
                </a:solidFill>
              </a:rPr>
              <a:t> </a:t>
            </a:r>
            <a:r>
              <a:rPr lang="fr-FR" sz="1100" dirty="0" err="1">
                <a:solidFill>
                  <a:schemeClr val="bg1"/>
                </a:solidFill>
              </a:rPr>
              <a:t>other</a:t>
            </a:r>
            <a:r>
              <a:rPr lang="fr-FR" sz="1100" dirty="0">
                <a:solidFill>
                  <a:schemeClr val="bg1"/>
                </a:solidFill>
              </a:rPr>
              <a:t> </a:t>
            </a:r>
            <a:r>
              <a:rPr lang="fr-FR" sz="1100" dirty="0" err="1">
                <a:solidFill>
                  <a:schemeClr val="bg1"/>
                </a:solidFill>
              </a:rPr>
              <a:t>funding</a:t>
            </a:r>
            <a:r>
              <a:rPr lang="fr-FR" sz="1100" dirty="0">
                <a:solidFill>
                  <a:schemeClr val="bg1"/>
                </a:solidFill>
              </a:rPr>
              <a:t> to </a:t>
            </a:r>
            <a:r>
              <a:rPr lang="fr-FR" sz="1100" dirty="0" err="1">
                <a:solidFill>
                  <a:schemeClr val="bg1"/>
                </a:solidFill>
              </a:rPr>
              <a:t>maintain</a:t>
            </a:r>
            <a:r>
              <a:rPr lang="fr-FR" sz="1100" dirty="0">
                <a:solidFill>
                  <a:schemeClr val="bg1"/>
                </a:solidFill>
              </a:rPr>
              <a:t> call for </a:t>
            </a:r>
            <a:r>
              <a:rPr lang="fr-FR" sz="1100" dirty="0" err="1">
                <a:solidFill>
                  <a:schemeClr val="bg1"/>
                </a:solidFill>
              </a:rPr>
              <a:t>proposals</a:t>
            </a:r>
            <a:endParaRPr lang="en-US" sz="1100" dirty="0">
              <a:solidFill>
                <a:schemeClr val="bg1"/>
              </a:solidFill>
            </a:endParaRPr>
          </a:p>
        </p:txBody>
      </p:sp>
      <p:sp>
        <p:nvSpPr>
          <p:cNvPr id="47" name="Rectangle : coins arrondis 46">
            <a:extLst>
              <a:ext uri="{FF2B5EF4-FFF2-40B4-BE49-F238E27FC236}">
                <a16:creationId xmlns:a16="http://schemas.microsoft.com/office/drawing/2014/main" id="{C14BDCC0-0259-7F81-4A97-DB7FE8F9AADB}"/>
              </a:ext>
            </a:extLst>
          </p:cNvPr>
          <p:cNvSpPr/>
          <p:nvPr/>
        </p:nvSpPr>
        <p:spPr>
          <a:xfrm>
            <a:off x="2915074" y="3705827"/>
            <a:ext cx="9090630" cy="155742"/>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Encourage cross-border or </a:t>
            </a:r>
            <a:r>
              <a:rPr lang="fr-FR" sz="1100" dirty="0" err="1">
                <a:solidFill>
                  <a:schemeClr val="bg1"/>
                </a:solidFill>
              </a:rPr>
              <a:t>interregional</a:t>
            </a:r>
            <a:r>
              <a:rPr lang="fr-FR" sz="1100" dirty="0">
                <a:solidFill>
                  <a:schemeClr val="bg1"/>
                </a:solidFill>
              </a:rPr>
              <a:t> </a:t>
            </a:r>
            <a:r>
              <a:rPr lang="fr-FR" sz="1100" dirty="0" err="1">
                <a:solidFill>
                  <a:schemeClr val="bg1"/>
                </a:solidFill>
              </a:rPr>
              <a:t>projects</a:t>
            </a:r>
            <a:r>
              <a:rPr lang="fr-FR" sz="1100" dirty="0">
                <a:solidFill>
                  <a:schemeClr val="bg1"/>
                </a:solidFill>
              </a:rPr>
              <a:t> in call for </a:t>
            </a:r>
            <a:r>
              <a:rPr lang="fr-FR" sz="1100" dirty="0" err="1">
                <a:solidFill>
                  <a:schemeClr val="bg1"/>
                </a:solidFill>
              </a:rPr>
              <a:t>proposals</a:t>
            </a:r>
            <a:endParaRPr lang="en-US" sz="1100" dirty="0">
              <a:solidFill>
                <a:schemeClr val="bg1"/>
              </a:solidFill>
            </a:endParaRPr>
          </a:p>
        </p:txBody>
      </p:sp>
      <p:sp>
        <p:nvSpPr>
          <p:cNvPr id="48" name="Rectangle : coins arrondis 47">
            <a:extLst>
              <a:ext uri="{FF2B5EF4-FFF2-40B4-BE49-F238E27FC236}">
                <a16:creationId xmlns:a16="http://schemas.microsoft.com/office/drawing/2014/main" id="{1826E580-6133-43A2-902C-3AD8D93AD109}"/>
              </a:ext>
            </a:extLst>
          </p:cNvPr>
          <p:cNvSpPr/>
          <p:nvPr/>
        </p:nvSpPr>
        <p:spPr>
          <a:xfrm>
            <a:off x="2915074" y="4223759"/>
            <a:ext cx="9072000" cy="180000"/>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Development</a:t>
            </a:r>
            <a:r>
              <a:rPr lang="fr-FR" sz="1100" dirty="0">
                <a:solidFill>
                  <a:schemeClr val="bg1"/>
                </a:solidFill>
              </a:rPr>
              <a:t> of collaborative </a:t>
            </a:r>
            <a:r>
              <a:rPr lang="fr-FR" sz="1100" dirty="0" err="1">
                <a:solidFill>
                  <a:schemeClr val="bg1"/>
                </a:solidFill>
              </a:rPr>
              <a:t>tools</a:t>
            </a:r>
            <a:r>
              <a:rPr lang="fr-FR" sz="1100" dirty="0">
                <a:solidFill>
                  <a:schemeClr val="bg1"/>
                </a:solidFill>
              </a:rPr>
              <a:t> and training plan</a:t>
            </a:r>
            <a:endParaRPr lang="en-US" sz="1100" dirty="0">
              <a:solidFill>
                <a:schemeClr val="bg1"/>
              </a:solidFill>
            </a:endParaRPr>
          </a:p>
        </p:txBody>
      </p:sp>
      <p:sp>
        <p:nvSpPr>
          <p:cNvPr id="50" name="Rectangle : coins arrondis 49">
            <a:extLst>
              <a:ext uri="{FF2B5EF4-FFF2-40B4-BE49-F238E27FC236}">
                <a16:creationId xmlns:a16="http://schemas.microsoft.com/office/drawing/2014/main" id="{24A2B271-6190-A1E3-2189-DFBE2656B058}"/>
              </a:ext>
            </a:extLst>
          </p:cNvPr>
          <p:cNvSpPr/>
          <p:nvPr/>
        </p:nvSpPr>
        <p:spPr>
          <a:xfrm>
            <a:off x="2915074" y="4494854"/>
            <a:ext cx="9072000" cy="180000"/>
          </a:xfrm>
          <a:prstGeom prst="roundRect">
            <a:avLst/>
          </a:prstGeom>
          <a:solidFill>
            <a:srgbClr val="0F5E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WECAFC meetings</a:t>
            </a:r>
            <a:endParaRPr lang="en-US" sz="1100" dirty="0">
              <a:solidFill>
                <a:schemeClr val="bg1"/>
              </a:solidFill>
            </a:endParaRPr>
          </a:p>
        </p:txBody>
      </p:sp>
      <p:sp>
        <p:nvSpPr>
          <p:cNvPr id="51" name="Rectangle : coins arrondis 50">
            <a:extLst>
              <a:ext uri="{FF2B5EF4-FFF2-40B4-BE49-F238E27FC236}">
                <a16:creationId xmlns:a16="http://schemas.microsoft.com/office/drawing/2014/main" id="{276DF3FC-16C3-2AB9-C0F1-EE5C183A6DE9}"/>
              </a:ext>
            </a:extLst>
          </p:cNvPr>
          <p:cNvSpPr/>
          <p:nvPr/>
        </p:nvSpPr>
        <p:spPr>
          <a:xfrm>
            <a:off x="4373028" y="4765949"/>
            <a:ext cx="2942171"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Contacts </a:t>
            </a:r>
            <a:r>
              <a:rPr lang="fr-FR" sz="1100" dirty="0" err="1">
                <a:solidFill>
                  <a:schemeClr val="bg1"/>
                </a:solidFill>
              </a:rPr>
              <a:t>with</a:t>
            </a:r>
            <a:r>
              <a:rPr lang="fr-FR" sz="1100" dirty="0">
                <a:solidFill>
                  <a:schemeClr val="bg1"/>
                </a:solidFill>
              </a:rPr>
              <a:t> </a:t>
            </a:r>
            <a:r>
              <a:rPr lang="fr-FR" sz="1100" dirty="0" err="1">
                <a:solidFill>
                  <a:schemeClr val="bg1"/>
                </a:solidFill>
              </a:rPr>
              <a:t>fisheries</a:t>
            </a:r>
            <a:endParaRPr lang="en-US" sz="1100" dirty="0">
              <a:solidFill>
                <a:schemeClr val="bg1"/>
              </a:solidFill>
            </a:endParaRPr>
          </a:p>
        </p:txBody>
      </p:sp>
      <p:sp>
        <p:nvSpPr>
          <p:cNvPr id="52" name="Rectangle : coins arrondis 51">
            <a:extLst>
              <a:ext uri="{FF2B5EF4-FFF2-40B4-BE49-F238E27FC236}">
                <a16:creationId xmlns:a16="http://schemas.microsoft.com/office/drawing/2014/main" id="{11515E70-9C65-76B5-82FE-BE862B9BF3D9}"/>
              </a:ext>
            </a:extLst>
          </p:cNvPr>
          <p:cNvSpPr/>
          <p:nvPr/>
        </p:nvSpPr>
        <p:spPr>
          <a:xfrm>
            <a:off x="7463123" y="4765949"/>
            <a:ext cx="4542581"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Source of </a:t>
            </a:r>
            <a:r>
              <a:rPr lang="fr-FR" sz="1100" dirty="0" err="1">
                <a:solidFill>
                  <a:schemeClr val="bg1"/>
                </a:solidFill>
              </a:rPr>
              <a:t>proposals</a:t>
            </a:r>
            <a:endParaRPr lang="en-US" sz="1100" dirty="0">
              <a:solidFill>
                <a:schemeClr val="bg1"/>
              </a:solidFill>
            </a:endParaRPr>
          </a:p>
        </p:txBody>
      </p:sp>
      <p:sp>
        <p:nvSpPr>
          <p:cNvPr id="53" name="Rectangle : coins arrondis 52">
            <a:extLst>
              <a:ext uri="{FF2B5EF4-FFF2-40B4-BE49-F238E27FC236}">
                <a16:creationId xmlns:a16="http://schemas.microsoft.com/office/drawing/2014/main" id="{69B8C2F0-B062-3375-1456-0081B4F2F1CE}"/>
              </a:ext>
            </a:extLst>
          </p:cNvPr>
          <p:cNvSpPr/>
          <p:nvPr/>
        </p:nvSpPr>
        <p:spPr>
          <a:xfrm>
            <a:off x="2915074" y="5037044"/>
            <a:ext cx="1534353"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Knowledge</a:t>
            </a:r>
            <a:r>
              <a:rPr lang="fr-FR" sz="1100" dirty="0">
                <a:solidFill>
                  <a:schemeClr val="bg1"/>
                </a:solidFill>
              </a:rPr>
              <a:t> </a:t>
            </a:r>
            <a:r>
              <a:rPr lang="fr-FR" sz="1100" dirty="0" err="1">
                <a:solidFill>
                  <a:schemeClr val="bg1"/>
                </a:solidFill>
              </a:rPr>
              <a:t>project</a:t>
            </a:r>
            <a:endParaRPr lang="en-US" sz="1100" dirty="0">
              <a:solidFill>
                <a:schemeClr val="bg1"/>
              </a:solidFill>
            </a:endParaRPr>
          </a:p>
        </p:txBody>
      </p:sp>
      <p:sp>
        <p:nvSpPr>
          <p:cNvPr id="54" name="Rectangle : coins arrondis 53">
            <a:extLst>
              <a:ext uri="{FF2B5EF4-FFF2-40B4-BE49-F238E27FC236}">
                <a16:creationId xmlns:a16="http://schemas.microsoft.com/office/drawing/2014/main" id="{B26F727F-9BF3-814C-6802-22D19A1DD6E8}"/>
              </a:ext>
            </a:extLst>
          </p:cNvPr>
          <p:cNvSpPr/>
          <p:nvPr/>
        </p:nvSpPr>
        <p:spPr>
          <a:xfrm>
            <a:off x="4561647" y="5037044"/>
            <a:ext cx="4112090"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Implementation of </a:t>
            </a:r>
            <a:r>
              <a:rPr lang="fr-FR" sz="1100" dirty="0" err="1">
                <a:solidFill>
                  <a:schemeClr val="bg1"/>
                </a:solidFill>
              </a:rPr>
              <a:t>knowledge</a:t>
            </a:r>
            <a:r>
              <a:rPr lang="fr-FR" sz="1100" dirty="0">
                <a:solidFill>
                  <a:schemeClr val="bg1"/>
                </a:solidFill>
              </a:rPr>
              <a:t> </a:t>
            </a:r>
            <a:r>
              <a:rPr lang="fr-FR" sz="1100" dirty="0" err="1">
                <a:solidFill>
                  <a:schemeClr val="bg1"/>
                </a:solidFill>
              </a:rPr>
              <a:t>project</a:t>
            </a:r>
            <a:endParaRPr lang="en-US" sz="1100" dirty="0">
              <a:solidFill>
                <a:schemeClr val="bg1"/>
              </a:solidFill>
            </a:endParaRPr>
          </a:p>
        </p:txBody>
      </p:sp>
      <p:sp>
        <p:nvSpPr>
          <p:cNvPr id="55" name="Rectangle : coins arrondis 54">
            <a:extLst>
              <a:ext uri="{FF2B5EF4-FFF2-40B4-BE49-F238E27FC236}">
                <a16:creationId xmlns:a16="http://schemas.microsoft.com/office/drawing/2014/main" id="{52707560-1CDA-84CA-18B1-EF904AF4C10F}"/>
              </a:ext>
            </a:extLst>
          </p:cNvPr>
          <p:cNvSpPr/>
          <p:nvPr/>
        </p:nvSpPr>
        <p:spPr>
          <a:xfrm>
            <a:off x="8806609" y="5037044"/>
            <a:ext cx="3199095"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Valuation of data</a:t>
            </a:r>
            <a:endParaRPr lang="en-US" sz="1100" dirty="0">
              <a:solidFill>
                <a:schemeClr val="bg1"/>
              </a:solidFill>
            </a:endParaRPr>
          </a:p>
        </p:txBody>
      </p:sp>
      <p:sp>
        <p:nvSpPr>
          <p:cNvPr id="56" name="Rectangle : coins arrondis 55">
            <a:extLst>
              <a:ext uri="{FF2B5EF4-FFF2-40B4-BE49-F238E27FC236}">
                <a16:creationId xmlns:a16="http://schemas.microsoft.com/office/drawing/2014/main" id="{B4F54A0B-F551-C6C0-0F29-A367264CA386}"/>
              </a:ext>
            </a:extLst>
          </p:cNvPr>
          <p:cNvSpPr/>
          <p:nvPr/>
        </p:nvSpPr>
        <p:spPr>
          <a:xfrm>
            <a:off x="2915074" y="5308139"/>
            <a:ext cx="1534353"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MMAP</a:t>
            </a:r>
            <a:endParaRPr lang="en-US" sz="1100" dirty="0">
              <a:solidFill>
                <a:schemeClr val="bg1"/>
              </a:solidFill>
            </a:endParaRPr>
          </a:p>
        </p:txBody>
      </p:sp>
      <p:sp>
        <p:nvSpPr>
          <p:cNvPr id="57" name="Rectangle : coins arrondis 56">
            <a:extLst>
              <a:ext uri="{FF2B5EF4-FFF2-40B4-BE49-F238E27FC236}">
                <a16:creationId xmlns:a16="http://schemas.microsoft.com/office/drawing/2014/main" id="{517DFC7E-B702-D7D6-968E-4DE59FF8B0F7}"/>
              </a:ext>
            </a:extLst>
          </p:cNvPr>
          <p:cNvSpPr/>
          <p:nvPr/>
        </p:nvSpPr>
        <p:spPr>
          <a:xfrm>
            <a:off x="4629206" y="5308139"/>
            <a:ext cx="7376498"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RAN Implementation – MMAP Communication – </a:t>
            </a:r>
            <a:r>
              <a:rPr lang="fr-FR" sz="1100" dirty="0" err="1">
                <a:solidFill>
                  <a:schemeClr val="bg1"/>
                </a:solidFill>
              </a:rPr>
              <a:t>implementation</a:t>
            </a:r>
            <a:r>
              <a:rPr lang="fr-FR" sz="1100" dirty="0">
                <a:solidFill>
                  <a:schemeClr val="bg1"/>
                </a:solidFill>
              </a:rPr>
              <a:t> NAP MM</a:t>
            </a:r>
            <a:endParaRPr lang="en-US" sz="1100" dirty="0">
              <a:solidFill>
                <a:schemeClr val="bg1"/>
              </a:solidFill>
            </a:endParaRPr>
          </a:p>
        </p:txBody>
      </p:sp>
      <p:sp>
        <p:nvSpPr>
          <p:cNvPr id="58" name="Rectangle : coins arrondis 57">
            <a:extLst>
              <a:ext uri="{FF2B5EF4-FFF2-40B4-BE49-F238E27FC236}">
                <a16:creationId xmlns:a16="http://schemas.microsoft.com/office/drawing/2014/main" id="{60B01E05-B0FB-8872-A512-CD2FACD4B8CC}"/>
              </a:ext>
            </a:extLst>
          </p:cNvPr>
          <p:cNvSpPr/>
          <p:nvPr/>
        </p:nvSpPr>
        <p:spPr>
          <a:xfrm>
            <a:off x="2915074" y="5551352"/>
            <a:ext cx="1534353"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GCRMN</a:t>
            </a:r>
            <a:endParaRPr lang="en-US" sz="1100" dirty="0">
              <a:solidFill>
                <a:schemeClr val="bg1"/>
              </a:solidFill>
            </a:endParaRPr>
          </a:p>
        </p:txBody>
      </p:sp>
      <p:sp>
        <p:nvSpPr>
          <p:cNvPr id="59" name="Rectangle : coins arrondis 58">
            <a:extLst>
              <a:ext uri="{FF2B5EF4-FFF2-40B4-BE49-F238E27FC236}">
                <a16:creationId xmlns:a16="http://schemas.microsoft.com/office/drawing/2014/main" id="{0FF8C81E-1A63-A0F8-F946-627008A4E65D}"/>
              </a:ext>
            </a:extLst>
          </p:cNvPr>
          <p:cNvSpPr/>
          <p:nvPr/>
        </p:nvSpPr>
        <p:spPr>
          <a:xfrm>
            <a:off x="4561647" y="5551352"/>
            <a:ext cx="3144491"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GCRMN-Caribbean </a:t>
            </a:r>
            <a:r>
              <a:rPr lang="fr-FR" sz="1100" dirty="0" err="1">
                <a:solidFill>
                  <a:schemeClr val="bg1"/>
                </a:solidFill>
              </a:rPr>
              <a:t>implementation</a:t>
            </a:r>
            <a:endParaRPr lang="en-US" sz="1100" dirty="0">
              <a:solidFill>
                <a:schemeClr val="bg1"/>
              </a:solidFill>
            </a:endParaRPr>
          </a:p>
        </p:txBody>
      </p:sp>
      <p:sp>
        <p:nvSpPr>
          <p:cNvPr id="60" name="Rectangle : coins arrondis 59">
            <a:extLst>
              <a:ext uri="{FF2B5EF4-FFF2-40B4-BE49-F238E27FC236}">
                <a16:creationId xmlns:a16="http://schemas.microsoft.com/office/drawing/2014/main" id="{0A633173-A54A-565A-025B-E05F49CF9E9E}"/>
              </a:ext>
            </a:extLst>
          </p:cNvPr>
          <p:cNvSpPr/>
          <p:nvPr/>
        </p:nvSpPr>
        <p:spPr>
          <a:xfrm>
            <a:off x="7849480" y="5551352"/>
            <a:ext cx="4156224" cy="180000"/>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Promotion – </a:t>
            </a:r>
            <a:r>
              <a:rPr lang="fr-FR" sz="1100" dirty="0" err="1">
                <a:solidFill>
                  <a:schemeClr val="bg1"/>
                </a:solidFill>
              </a:rPr>
              <a:t>evaluation</a:t>
            </a:r>
            <a:r>
              <a:rPr lang="fr-FR" sz="1100" dirty="0">
                <a:solidFill>
                  <a:schemeClr val="bg1"/>
                </a:solidFill>
              </a:rPr>
              <a:t> – new </a:t>
            </a:r>
            <a:r>
              <a:rPr lang="fr-FR" sz="1100" dirty="0" err="1">
                <a:solidFill>
                  <a:schemeClr val="bg1"/>
                </a:solidFill>
              </a:rPr>
              <a:t>project</a:t>
            </a:r>
            <a:endParaRPr lang="en-US" sz="1100" dirty="0">
              <a:solidFill>
                <a:schemeClr val="bg1"/>
              </a:solidFill>
            </a:endParaRPr>
          </a:p>
        </p:txBody>
      </p:sp>
      <p:sp>
        <p:nvSpPr>
          <p:cNvPr id="61" name="Rectangle : coins arrondis 60">
            <a:extLst>
              <a:ext uri="{FF2B5EF4-FFF2-40B4-BE49-F238E27FC236}">
                <a16:creationId xmlns:a16="http://schemas.microsoft.com/office/drawing/2014/main" id="{AF279A48-5CEF-D28E-99C0-D487B5355D93}"/>
              </a:ext>
            </a:extLst>
          </p:cNvPr>
          <p:cNvSpPr/>
          <p:nvPr/>
        </p:nvSpPr>
        <p:spPr>
          <a:xfrm>
            <a:off x="2915074" y="5847865"/>
            <a:ext cx="1534353" cy="180000"/>
          </a:xfrm>
          <a:prstGeom prst="roundRect">
            <a:avLst/>
          </a:prstGeom>
          <a:solidFill>
            <a:srgbClr val="BE5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Project proposition</a:t>
            </a:r>
            <a:endParaRPr lang="en-US" sz="1100" dirty="0">
              <a:solidFill>
                <a:schemeClr val="bg1"/>
              </a:solidFill>
            </a:endParaRPr>
          </a:p>
        </p:txBody>
      </p:sp>
      <p:sp>
        <p:nvSpPr>
          <p:cNvPr id="62" name="Rectangle : coins arrondis 61">
            <a:extLst>
              <a:ext uri="{FF2B5EF4-FFF2-40B4-BE49-F238E27FC236}">
                <a16:creationId xmlns:a16="http://schemas.microsoft.com/office/drawing/2014/main" id="{B4A46232-D0AB-E367-563A-82A197CD18A2}"/>
              </a:ext>
            </a:extLst>
          </p:cNvPr>
          <p:cNvSpPr/>
          <p:nvPr/>
        </p:nvSpPr>
        <p:spPr>
          <a:xfrm>
            <a:off x="4578829" y="5847865"/>
            <a:ext cx="1743594" cy="180000"/>
          </a:xfrm>
          <a:prstGeom prst="roundRect">
            <a:avLst/>
          </a:prstGeom>
          <a:solidFill>
            <a:srgbClr val="BE5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Develop</a:t>
            </a:r>
            <a:r>
              <a:rPr lang="fr-FR" sz="1100" dirty="0">
                <a:solidFill>
                  <a:schemeClr val="bg1"/>
                </a:solidFill>
              </a:rPr>
              <a:t> collaboration</a:t>
            </a:r>
            <a:endParaRPr lang="en-US" sz="1100" dirty="0">
              <a:solidFill>
                <a:schemeClr val="bg1"/>
              </a:solidFill>
            </a:endParaRPr>
          </a:p>
        </p:txBody>
      </p:sp>
      <p:sp>
        <p:nvSpPr>
          <p:cNvPr id="63" name="Rectangle : coins arrondis 62">
            <a:extLst>
              <a:ext uri="{FF2B5EF4-FFF2-40B4-BE49-F238E27FC236}">
                <a16:creationId xmlns:a16="http://schemas.microsoft.com/office/drawing/2014/main" id="{678A66B6-1184-8B12-DCBD-8745243C0376}"/>
              </a:ext>
            </a:extLst>
          </p:cNvPr>
          <p:cNvSpPr/>
          <p:nvPr/>
        </p:nvSpPr>
        <p:spPr>
          <a:xfrm>
            <a:off x="6440448" y="5847865"/>
            <a:ext cx="5565256" cy="180000"/>
          </a:xfrm>
          <a:prstGeom prst="roundRect">
            <a:avLst/>
          </a:prstGeom>
          <a:solidFill>
            <a:srgbClr val="BE5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Active collaboration </a:t>
            </a:r>
            <a:r>
              <a:rPr lang="fr-FR" sz="1100" dirty="0" err="1">
                <a:solidFill>
                  <a:schemeClr val="bg1"/>
                </a:solidFill>
              </a:rPr>
              <a:t>with</a:t>
            </a:r>
            <a:r>
              <a:rPr lang="fr-FR" sz="1100" dirty="0">
                <a:solidFill>
                  <a:schemeClr val="bg1"/>
                </a:solidFill>
              </a:rPr>
              <a:t> an </a:t>
            </a:r>
            <a:r>
              <a:rPr lang="fr-FR" sz="1100" dirty="0" err="1">
                <a:solidFill>
                  <a:schemeClr val="bg1"/>
                </a:solidFill>
              </a:rPr>
              <a:t>other</a:t>
            </a:r>
            <a:r>
              <a:rPr lang="fr-FR" sz="1100" dirty="0">
                <a:solidFill>
                  <a:schemeClr val="bg1"/>
                </a:solidFill>
              </a:rPr>
              <a:t> RAC</a:t>
            </a:r>
            <a:endParaRPr lang="en-US" sz="1100" dirty="0">
              <a:solidFill>
                <a:schemeClr val="bg1"/>
              </a:solidFill>
            </a:endParaRPr>
          </a:p>
        </p:txBody>
      </p:sp>
      <p:sp>
        <p:nvSpPr>
          <p:cNvPr id="64" name="Rectangle : coins arrondis 63">
            <a:extLst>
              <a:ext uri="{FF2B5EF4-FFF2-40B4-BE49-F238E27FC236}">
                <a16:creationId xmlns:a16="http://schemas.microsoft.com/office/drawing/2014/main" id="{F047BD8C-0186-C29D-361B-FAA3B04A876F}"/>
              </a:ext>
            </a:extLst>
          </p:cNvPr>
          <p:cNvSpPr/>
          <p:nvPr/>
        </p:nvSpPr>
        <p:spPr>
          <a:xfrm>
            <a:off x="2915074" y="6121424"/>
            <a:ext cx="9072000" cy="180000"/>
          </a:xfrm>
          <a:prstGeom prst="roundRect">
            <a:avLst/>
          </a:prstGeom>
          <a:solidFill>
            <a:srgbClr val="BE54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Regular exchanges </a:t>
            </a:r>
            <a:r>
              <a:rPr lang="fr-FR" sz="1100" dirty="0" err="1">
                <a:solidFill>
                  <a:schemeClr val="bg1"/>
                </a:solidFill>
              </a:rPr>
              <a:t>with</a:t>
            </a:r>
            <a:r>
              <a:rPr lang="fr-FR" sz="1100" dirty="0">
                <a:solidFill>
                  <a:schemeClr val="bg1"/>
                </a:solidFill>
              </a:rPr>
              <a:t> </a:t>
            </a:r>
            <a:r>
              <a:rPr lang="fr-FR" sz="1100" dirty="0" err="1">
                <a:solidFill>
                  <a:schemeClr val="bg1"/>
                </a:solidFill>
              </a:rPr>
              <a:t>Secretariat</a:t>
            </a:r>
            <a:r>
              <a:rPr lang="fr-FR" sz="1100" dirty="0">
                <a:solidFill>
                  <a:schemeClr val="bg1"/>
                </a:solidFill>
              </a:rPr>
              <a:t> and </a:t>
            </a:r>
            <a:r>
              <a:rPr lang="fr-FR" sz="1100" dirty="0" err="1">
                <a:solidFill>
                  <a:schemeClr val="bg1"/>
                </a:solidFill>
              </a:rPr>
              <a:t>RAC’s</a:t>
            </a:r>
            <a:endParaRPr lang="en-US" sz="1100" dirty="0">
              <a:solidFill>
                <a:schemeClr val="bg1"/>
              </a:solidFill>
            </a:endParaRPr>
          </a:p>
        </p:txBody>
      </p:sp>
      <p:sp>
        <p:nvSpPr>
          <p:cNvPr id="67" name="Rectangle : coins arrondis 66">
            <a:extLst>
              <a:ext uri="{FF2B5EF4-FFF2-40B4-BE49-F238E27FC236}">
                <a16:creationId xmlns:a16="http://schemas.microsoft.com/office/drawing/2014/main" id="{7D41B900-F73D-2BE6-2BE0-4B248DBFB2E3}"/>
              </a:ext>
            </a:extLst>
          </p:cNvPr>
          <p:cNvSpPr/>
          <p:nvPr/>
        </p:nvSpPr>
        <p:spPr>
          <a:xfrm>
            <a:off x="2915074" y="6392519"/>
            <a:ext cx="3720857" cy="186477"/>
          </a:xfrm>
          <a:prstGeom prst="roundRect">
            <a:avLst/>
          </a:prstGeom>
          <a:solidFill>
            <a:srgbClr val="8A3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Communication </a:t>
            </a:r>
            <a:r>
              <a:rPr lang="fr-FR" sz="1100" dirty="0" err="1">
                <a:solidFill>
                  <a:schemeClr val="bg1"/>
                </a:solidFill>
              </a:rPr>
              <a:t>development</a:t>
            </a:r>
            <a:r>
              <a:rPr lang="fr-FR" sz="1100" dirty="0">
                <a:solidFill>
                  <a:schemeClr val="bg1"/>
                </a:solidFill>
              </a:rPr>
              <a:t> and Implementation</a:t>
            </a:r>
            <a:endParaRPr lang="en-US" sz="1100" dirty="0">
              <a:solidFill>
                <a:schemeClr val="bg1"/>
              </a:solidFill>
            </a:endParaRPr>
          </a:p>
        </p:txBody>
      </p:sp>
      <p:sp>
        <p:nvSpPr>
          <p:cNvPr id="69" name="Rectangle : coins arrondis 68">
            <a:extLst>
              <a:ext uri="{FF2B5EF4-FFF2-40B4-BE49-F238E27FC236}">
                <a16:creationId xmlns:a16="http://schemas.microsoft.com/office/drawing/2014/main" id="{07AD987C-DB32-A08F-8603-B8C192BDEDEE}"/>
              </a:ext>
            </a:extLst>
          </p:cNvPr>
          <p:cNvSpPr/>
          <p:nvPr/>
        </p:nvSpPr>
        <p:spPr>
          <a:xfrm>
            <a:off x="7876903" y="6392519"/>
            <a:ext cx="2620872" cy="179799"/>
          </a:xfrm>
          <a:prstGeom prst="roundRect">
            <a:avLst/>
          </a:prstGeom>
          <a:solidFill>
            <a:srgbClr val="8A3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Implementation</a:t>
            </a:r>
            <a:endParaRPr lang="en-US" sz="1100" dirty="0">
              <a:solidFill>
                <a:schemeClr val="bg1"/>
              </a:solidFill>
            </a:endParaRPr>
          </a:p>
        </p:txBody>
      </p:sp>
      <p:sp>
        <p:nvSpPr>
          <p:cNvPr id="70" name="Rectangle : coins arrondis 69">
            <a:extLst>
              <a:ext uri="{FF2B5EF4-FFF2-40B4-BE49-F238E27FC236}">
                <a16:creationId xmlns:a16="http://schemas.microsoft.com/office/drawing/2014/main" id="{718FE046-CCDF-22A8-5BD0-6F2571C8A7AB}"/>
              </a:ext>
            </a:extLst>
          </p:cNvPr>
          <p:cNvSpPr/>
          <p:nvPr/>
        </p:nvSpPr>
        <p:spPr>
          <a:xfrm>
            <a:off x="2915074" y="6670084"/>
            <a:ext cx="9072000" cy="180000"/>
          </a:xfrm>
          <a:prstGeom prst="roundRect">
            <a:avLst/>
          </a:prstGeom>
          <a:solidFill>
            <a:srgbClr val="8A3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err="1">
                <a:solidFill>
                  <a:schemeClr val="bg1"/>
                </a:solidFill>
              </a:rPr>
              <a:t>Maintain</a:t>
            </a:r>
            <a:r>
              <a:rPr lang="fr-FR" sz="1100" dirty="0">
                <a:solidFill>
                  <a:schemeClr val="bg1"/>
                </a:solidFill>
              </a:rPr>
              <a:t> </a:t>
            </a:r>
            <a:r>
              <a:rPr lang="fr-FR" sz="1100" dirty="0" err="1">
                <a:solidFill>
                  <a:schemeClr val="bg1"/>
                </a:solidFill>
              </a:rPr>
              <a:t>our</a:t>
            </a:r>
            <a:r>
              <a:rPr lang="fr-FR" sz="1100" dirty="0">
                <a:solidFill>
                  <a:schemeClr val="bg1"/>
                </a:solidFill>
              </a:rPr>
              <a:t> </a:t>
            </a:r>
            <a:r>
              <a:rPr lang="fr-FR" sz="1100" dirty="0" err="1">
                <a:solidFill>
                  <a:schemeClr val="bg1"/>
                </a:solidFill>
              </a:rPr>
              <a:t>presence</a:t>
            </a:r>
            <a:r>
              <a:rPr lang="fr-FR" sz="1100" dirty="0">
                <a:solidFill>
                  <a:schemeClr val="bg1"/>
                </a:solidFill>
              </a:rPr>
              <a:t> in the network and </a:t>
            </a:r>
            <a:r>
              <a:rPr lang="fr-FR" sz="1100" dirty="0" err="1">
                <a:solidFill>
                  <a:schemeClr val="bg1"/>
                </a:solidFill>
              </a:rPr>
              <a:t>integrate</a:t>
            </a:r>
            <a:r>
              <a:rPr lang="fr-FR" sz="1100" dirty="0">
                <a:solidFill>
                  <a:schemeClr val="bg1"/>
                </a:solidFill>
              </a:rPr>
              <a:t> new</a:t>
            </a:r>
            <a:endParaRPr lang="en-US" sz="1100" dirty="0">
              <a:solidFill>
                <a:schemeClr val="bg1"/>
              </a:solidFill>
            </a:endParaRPr>
          </a:p>
        </p:txBody>
      </p:sp>
      <p:sp>
        <p:nvSpPr>
          <p:cNvPr id="71" name="Rectangle : coins arrondis 70">
            <a:extLst>
              <a:ext uri="{FF2B5EF4-FFF2-40B4-BE49-F238E27FC236}">
                <a16:creationId xmlns:a16="http://schemas.microsoft.com/office/drawing/2014/main" id="{160D96EB-1F3D-07D5-A5CD-9E6AE6B884B2}"/>
              </a:ext>
            </a:extLst>
          </p:cNvPr>
          <p:cNvSpPr/>
          <p:nvPr/>
        </p:nvSpPr>
        <p:spPr>
          <a:xfrm>
            <a:off x="6683421" y="6392519"/>
            <a:ext cx="1145990" cy="180000"/>
          </a:xfrm>
          <a:prstGeom prst="roundRect">
            <a:avLst/>
          </a:prstGeom>
          <a:solidFill>
            <a:srgbClr val="8A3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Evaluation</a:t>
            </a:r>
            <a:endParaRPr lang="en-US" sz="1100" dirty="0">
              <a:solidFill>
                <a:schemeClr val="bg1"/>
              </a:solidFill>
            </a:endParaRPr>
          </a:p>
        </p:txBody>
      </p:sp>
      <p:sp>
        <p:nvSpPr>
          <p:cNvPr id="72" name="Rectangle : coins arrondis 71">
            <a:extLst>
              <a:ext uri="{FF2B5EF4-FFF2-40B4-BE49-F238E27FC236}">
                <a16:creationId xmlns:a16="http://schemas.microsoft.com/office/drawing/2014/main" id="{E9260E9F-5B32-8E2B-DEEF-A8A9570D47B7}"/>
              </a:ext>
            </a:extLst>
          </p:cNvPr>
          <p:cNvSpPr/>
          <p:nvPr/>
        </p:nvSpPr>
        <p:spPr>
          <a:xfrm>
            <a:off x="10612790" y="6392519"/>
            <a:ext cx="1392914" cy="180000"/>
          </a:xfrm>
          <a:prstGeom prst="roundRect">
            <a:avLst/>
          </a:prstGeom>
          <a:solidFill>
            <a:srgbClr val="8A3D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dirty="0">
                <a:solidFill>
                  <a:schemeClr val="bg1"/>
                </a:solidFill>
              </a:rPr>
              <a:t>Final </a:t>
            </a:r>
            <a:r>
              <a:rPr lang="fr-FR" sz="1100" dirty="0" err="1">
                <a:solidFill>
                  <a:schemeClr val="bg1"/>
                </a:solidFill>
              </a:rPr>
              <a:t>evaluation</a:t>
            </a:r>
            <a:endParaRPr lang="en-US" sz="1100" dirty="0">
              <a:solidFill>
                <a:schemeClr val="bg1"/>
              </a:solidFill>
            </a:endParaRPr>
          </a:p>
        </p:txBody>
      </p:sp>
      <p:sp>
        <p:nvSpPr>
          <p:cNvPr id="5" name="Titre 4">
            <a:extLst>
              <a:ext uri="{FF2B5EF4-FFF2-40B4-BE49-F238E27FC236}">
                <a16:creationId xmlns:a16="http://schemas.microsoft.com/office/drawing/2014/main" id="{39162B84-4A12-F71B-CC6B-D5EDF57FD107}"/>
              </a:ext>
            </a:extLst>
          </p:cNvPr>
          <p:cNvSpPr>
            <a:spLocks noGrp="1"/>
          </p:cNvSpPr>
          <p:nvPr>
            <p:ph type="title"/>
          </p:nvPr>
        </p:nvSpPr>
        <p:spPr>
          <a:xfrm>
            <a:off x="1447297" y="23793"/>
            <a:ext cx="10254776" cy="597306"/>
          </a:xfrm>
        </p:spPr>
        <p:txBody>
          <a:bodyPr>
            <a:normAutofit fontScale="90000"/>
          </a:bodyPr>
          <a:lstStyle/>
          <a:p>
            <a:r>
              <a:rPr lang="fr-FR" dirty="0"/>
              <a:t>Action plan</a:t>
            </a:r>
            <a:endParaRPr lang="en-US" dirty="0"/>
          </a:p>
        </p:txBody>
      </p:sp>
    </p:spTree>
    <p:extLst>
      <p:ext uri="{BB962C8B-B14F-4D97-AF65-F5344CB8AC3E}">
        <p14:creationId xmlns:p14="http://schemas.microsoft.com/office/powerpoint/2010/main" val="2833437535"/>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ACF038-AE8D-87AA-4777-DA1AB80A431B}"/>
              </a:ext>
            </a:extLst>
          </p:cNvPr>
          <p:cNvSpPr>
            <a:spLocks noGrp="1"/>
          </p:cNvSpPr>
          <p:nvPr>
            <p:ph type="title"/>
          </p:nvPr>
        </p:nvSpPr>
        <p:spPr/>
        <p:txBody>
          <a:bodyPr/>
          <a:lstStyle/>
          <a:p>
            <a:r>
              <a:rPr lang="fr-FR" dirty="0"/>
              <a:t>Budget</a:t>
            </a:r>
            <a:endParaRPr lang="en-US" dirty="0"/>
          </a:p>
        </p:txBody>
      </p:sp>
      <p:sp>
        <p:nvSpPr>
          <p:cNvPr id="4" name="Espace réservé du texte 3">
            <a:extLst>
              <a:ext uri="{FF2B5EF4-FFF2-40B4-BE49-F238E27FC236}">
                <a16:creationId xmlns:a16="http://schemas.microsoft.com/office/drawing/2014/main" id="{97BC7252-DD03-96EF-0C37-334A5FDDF86B}"/>
              </a:ext>
            </a:extLst>
          </p:cNvPr>
          <p:cNvSpPr>
            <a:spLocks noGrp="1"/>
          </p:cNvSpPr>
          <p:nvPr>
            <p:ph type="body" idx="1"/>
          </p:nvPr>
        </p:nvSpPr>
        <p:spPr/>
        <p:txBody>
          <a:bodyPr/>
          <a:lstStyle/>
          <a:p>
            <a:r>
              <a:rPr lang="fr-FR" dirty="0"/>
              <a:t>2021-2022 </a:t>
            </a:r>
          </a:p>
          <a:p>
            <a:r>
              <a:rPr lang="fr-FR" dirty="0"/>
              <a:t>2023-2024 </a:t>
            </a:r>
            <a:r>
              <a:rPr lang="fr-FR" dirty="0" err="1"/>
              <a:t>forecast</a:t>
            </a:r>
            <a:endParaRPr lang="en-US" dirty="0"/>
          </a:p>
        </p:txBody>
      </p:sp>
    </p:spTree>
    <p:extLst>
      <p:ext uri="{BB962C8B-B14F-4D97-AF65-F5344CB8AC3E}">
        <p14:creationId xmlns:p14="http://schemas.microsoft.com/office/powerpoint/2010/main" val="2536018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17848-27A3-C443-A014-23D65A9441DA}"/>
              </a:ext>
            </a:extLst>
          </p:cNvPr>
          <p:cNvSpPr>
            <a:spLocks noGrp="1"/>
          </p:cNvSpPr>
          <p:nvPr>
            <p:ph type="title"/>
          </p:nvPr>
        </p:nvSpPr>
        <p:spPr/>
        <p:txBody>
          <a:bodyPr/>
          <a:lstStyle/>
          <a:p>
            <a:r>
              <a:rPr lang="fr-FR" dirty="0"/>
              <a:t>2021-2022 </a:t>
            </a:r>
            <a:r>
              <a:rPr lang="fr-FR" dirty="0" err="1"/>
              <a:t>expenses</a:t>
            </a:r>
            <a:r>
              <a:rPr lang="fr-FR" dirty="0"/>
              <a:t> &amp; revenues</a:t>
            </a:r>
            <a:endParaRPr lang="en-US" dirty="0"/>
          </a:p>
        </p:txBody>
      </p:sp>
      <p:graphicFrame>
        <p:nvGraphicFramePr>
          <p:cNvPr id="4" name="Graphique 3">
            <a:extLst>
              <a:ext uri="{FF2B5EF4-FFF2-40B4-BE49-F238E27FC236}">
                <a16:creationId xmlns:a16="http://schemas.microsoft.com/office/drawing/2014/main" id="{CAA02F4E-1DF4-49C8-87D2-6E3B29F7E025}"/>
              </a:ext>
            </a:extLst>
          </p:cNvPr>
          <p:cNvGraphicFramePr/>
          <p:nvPr>
            <p:extLst>
              <p:ext uri="{D42A27DB-BD31-4B8C-83A1-F6EECF244321}">
                <p14:modId xmlns:p14="http://schemas.microsoft.com/office/powerpoint/2010/main" val="1589439024"/>
              </p:ext>
            </p:extLst>
          </p:nvPr>
        </p:nvGraphicFramePr>
        <p:xfrm>
          <a:off x="1790329" y="1690688"/>
          <a:ext cx="4985385" cy="44462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aphique 4">
            <a:extLst>
              <a:ext uri="{FF2B5EF4-FFF2-40B4-BE49-F238E27FC236}">
                <a16:creationId xmlns:a16="http://schemas.microsoft.com/office/drawing/2014/main" id="{DA303299-53A0-4465-D6DF-1CE97CFAC984}"/>
              </a:ext>
            </a:extLst>
          </p:cNvPr>
          <p:cNvGraphicFramePr/>
          <p:nvPr>
            <p:extLst>
              <p:ext uri="{D42A27DB-BD31-4B8C-83A1-F6EECF244321}">
                <p14:modId xmlns:p14="http://schemas.microsoft.com/office/powerpoint/2010/main" val="3141965519"/>
              </p:ext>
            </p:extLst>
          </p:nvPr>
        </p:nvGraphicFramePr>
        <p:xfrm>
          <a:off x="6775714" y="1689736"/>
          <a:ext cx="4987290" cy="4448175"/>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a:extLst>
              <a:ext uri="{FF2B5EF4-FFF2-40B4-BE49-F238E27FC236}">
                <a16:creationId xmlns:a16="http://schemas.microsoft.com/office/drawing/2014/main" id="{BDD79730-64B6-03D3-42C1-3DF3C3CB11A2}"/>
              </a:ext>
            </a:extLst>
          </p:cNvPr>
          <p:cNvSpPr/>
          <p:nvPr/>
        </p:nvSpPr>
        <p:spPr>
          <a:xfrm>
            <a:off x="186296" y="1855524"/>
            <a:ext cx="1110514" cy="3413162"/>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3152899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E17848-27A3-C443-A014-23D65A9441DA}"/>
              </a:ext>
            </a:extLst>
          </p:cNvPr>
          <p:cNvSpPr>
            <a:spLocks noGrp="1"/>
          </p:cNvSpPr>
          <p:nvPr>
            <p:ph type="title"/>
          </p:nvPr>
        </p:nvSpPr>
        <p:spPr>
          <a:xfrm>
            <a:off x="1578212" y="46037"/>
            <a:ext cx="10254776" cy="1325563"/>
          </a:xfrm>
        </p:spPr>
        <p:txBody>
          <a:bodyPr/>
          <a:lstStyle/>
          <a:p>
            <a:r>
              <a:rPr lang="fr-FR" dirty="0"/>
              <a:t>2023-2024 </a:t>
            </a:r>
            <a:r>
              <a:rPr lang="fr-FR" dirty="0" err="1"/>
              <a:t>forecast</a:t>
            </a:r>
            <a:endParaRPr lang="en-US" dirty="0"/>
          </a:p>
        </p:txBody>
      </p:sp>
      <p:sp>
        <p:nvSpPr>
          <p:cNvPr id="8" name="Rectangle 7">
            <a:extLst>
              <a:ext uri="{FF2B5EF4-FFF2-40B4-BE49-F238E27FC236}">
                <a16:creationId xmlns:a16="http://schemas.microsoft.com/office/drawing/2014/main" id="{BDD79730-64B6-03D3-42C1-3DF3C3CB11A2}"/>
              </a:ext>
            </a:extLst>
          </p:cNvPr>
          <p:cNvSpPr/>
          <p:nvPr/>
        </p:nvSpPr>
        <p:spPr>
          <a:xfrm>
            <a:off x="186296" y="1855524"/>
            <a:ext cx="1110514" cy="3413162"/>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aphicFrame>
        <p:nvGraphicFramePr>
          <p:cNvPr id="3" name="Graphique 2">
            <a:extLst>
              <a:ext uri="{FF2B5EF4-FFF2-40B4-BE49-F238E27FC236}">
                <a16:creationId xmlns:a16="http://schemas.microsoft.com/office/drawing/2014/main" id="{155798F1-C601-32C1-0DE1-8ECAEAF89E1B}"/>
              </a:ext>
            </a:extLst>
          </p:cNvPr>
          <p:cNvGraphicFramePr>
            <a:graphicFrameLocks/>
          </p:cNvGraphicFramePr>
          <p:nvPr>
            <p:extLst>
              <p:ext uri="{D42A27DB-BD31-4B8C-83A1-F6EECF244321}">
                <p14:modId xmlns:p14="http://schemas.microsoft.com/office/powerpoint/2010/main" val="2658683908"/>
              </p:ext>
            </p:extLst>
          </p:nvPr>
        </p:nvGraphicFramePr>
        <p:xfrm>
          <a:off x="1578212" y="1385455"/>
          <a:ext cx="7884443" cy="5320145"/>
        </p:xfrm>
        <a:graphic>
          <a:graphicData uri="http://schemas.openxmlformats.org/drawingml/2006/chart">
            <c:chart xmlns:c="http://schemas.openxmlformats.org/drawingml/2006/chart" xmlns:r="http://schemas.openxmlformats.org/officeDocument/2006/relationships" r:id="rId4"/>
          </a:graphicData>
        </a:graphic>
      </p:graphicFrame>
      <p:sp>
        <p:nvSpPr>
          <p:cNvPr id="7" name="Espace réservé du contenu 2">
            <a:extLst>
              <a:ext uri="{FF2B5EF4-FFF2-40B4-BE49-F238E27FC236}">
                <a16:creationId xmlns:a16="http://schemas.microsoft.com/office/drawing/2014/main" id="{FF02A38A-3CC7-6DAC-B54F-E78580489878}"/>
              </a:ext>
            </a:extLst>
          </p:cNvPr>
          <p:cNvSpPr txBox="1">
            <a:spLocks/>
          </p:cNvSpPr>
          <p:nvPr/>
        </p:nvSpPr>
        <p:spPr>
          <a:xfrm>
            <a:off x="9996523" y="1431591"/>
            <a:ext cx="2195477" cy="1026258"/>
          </a:xfrm>
          <a:prstGeom prst="rect">
            <a:avLst/>
          </a:prstGeom>
        </p:spPr>
        <p:txBody>
          <a:bodyPr vert="horz" lIns="91440" tIns="45720" rIns="91440" bIns="45720" rtlCol="0">
            <a:normAutofit/>
          </a:bodyPr>
          <a:lst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SSFA</a:t>
            </a:r>
          </a:p>
          <a:p>
            <a:r>
              <a:rPr lang="fr-FR" dirty="0"/>
              <a:t>SARGCOOP 2</a:t>
            </a:r>
          </a:p>
        </p:txBody>
      </p:sp>
      <p:pic>
        <p:nvPicPr>
          <p:cNvPr id="9" name="Graphique 8" descr="Questions avec un remplissage uni">
            <a:extLst>
              <a:ext uri="{FF2B5EF4-FFF2-40B4-BE49-F238E27FC236}">
                <a16:creationId xmlns:a16="http://schemas.microsoft.com/office/drawing/2014/main" id="{F9ACAADE-A554-5D3B-D89B-1F315A374E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27122" y="1385455"/>
            <a:ext cx="440359" cy="440359"/>
          </a:xfrm>
          <a:prstGeom prst="rect">
            <a:avLst/>
          </a:prstGeom>
        </p:spPr>
      </p:pic>
    </p:spTree>
    <p:extLst>
      <p:ext uri="{BB962C8B-B14F-4D97-AF65-F5344CB8AC3E}">
        <p14:creationId xmlns:p14="http://schemas.microsoft.com/office/powerpoint/2010/main" val="3996321351"/>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3" name="Connecteur droit 82">
            <a:extLst>
              <a:ext uri="{FF2B5EF4-FFF2-40B4-BE49-F238E27FC236}">
                <a16:creationId xmlns:a16="http://schemas.microsoft.com/office/drawing/2014/main" id="{C7B8B91D-9E01-4EC8-C9F8-3130253ED68A}"/>
              </a:ext>
            </a:extLst>
          </p:cNvPr>
          <p:cNvCxnSpPr/>
          <p:nvPr/>
        </p:nvCxnSpPr>
        <p:spPr>
          <a:xfrm>
            <a:off x="1947155" y="1617648"/>
            <a:ext cx="9620005" cy="28023"/>
          </a:xfrm>
          <a:prstGeom prst="line">
            <a:avLst/>
          </a:prstGeom>
        </p:spPr>
        <p:style>
          <a:lnRef idx="1">
            <a:schemeClr val="accent4"/>
          </a:lnRef>
          <a:fillRef idx="0">
            <a:schemeClr val="accent4"/>
          </a:fillRef>
          <a:effectRef idx="0">
            <a:schemeClr val="accent4"/>
          </a:effectRef>
          <a:fontRef idx="minor">
            <a:schemeClr val="tx1"/>
          </a:fontRef>
        </p:style>
      </p:cxnSp>
      <p:sp>
        <p:nvSpPr>
          <p:cNvPr id="2" name="Titre 1">
            <a:extLst>
              <a:ext uri="{FF2B5EF4-FFF2-40B4-BE49-F238E27FC236}">
                <a16:creationId xmlns:a16="http://schemas.microsoft.com/office/drawing/2014/main" id="{E2AC0185-4A92-FACE-37CB-3F3922E29166}"/>
              </a:ext>
            </a:extLst>
          </p:cNvPr>
          <p:cNvSpPr>
            <a:spLocks noGrp="1"/>
          </p:cNvSpPr>
          <p:nvPr>
            <p:ph type="title"/>
          </p:nvPr>
        </p:nvSpPr>
        <p:spPr>
          <a:xfrm>
            <a:off x="1429370" y="91686"/>
            <a:ext cx="9803004" cy="967453"/>
          </a:xfrm>
        </p:spPr>
        <p:txBody>
          <a:bodyPr/>
          <a:lstStyle/>
          <a:p>
            <a:r>
              <a:rPr lang="fr-FR" dirty="0" err="1"/>
              <a:t>What</a:t>
            </a:r>
            <a:r>
              <a:rPr lang="fr-FR" dirty="0"/>
              <a:t> </a:t>
            </a:r>
            <a:r>
              <a:rPr lang="fr-FR" dirty="0" err="1"/>
              <a:t>we</a:t>
            </a:r>
            <a:r>
              <a:rPr lang="fr-FR" dirty="0"/>
              <a:t> do</a:t>
            </a:r>
            <a:endParaRPr lang="en-US" dirty="0"/>
          </a:p>
        </p:txBody>
      </p:sp>
      <p:sp>
        <p:nvSpPr>
          <p:cNvPr id="43" name="Rectangle 42">
            <a:extLst>
              <a:ext uri="{FF2B5EF4-FFF2-40B4-BE49-F238E27FC236}">
                <a16:creationId xmlns:a16="http://schemas.microsoft.com/office/drawing/2014/main" id="{48E08ABE-0457-95C6-86DC-B4248359EC25}"/>
              </a:ext>
            </a:extLst>
          </p:cNvPr>
          <p:cNvSpPr/>
          <p:nvPr/>
        </p:nvSpPr>
        <p:spPr>
          <a:xfrm>
            <a:off x="174264" y="2109019"/>
            <a:ext cx="1110514" cy="3377381"/>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86" name="Groupe 85">
            <a:extLst>
              <a:ext uri="{FF2B5EF4-FFF2-40B4-BE49-F238E27FC236}">
                <a16:creationId xmlns:a16="http://schemas.microsoft.com/office/drawing/2014/main" id="{4F344EB8-42FD-AEE9-1320-410B5273287D}"/>
              </a:ext>
            </a:extLst>
          </p:cNvPr>
          <p:cNvGrpSpPr/>
          <p:nvPr/>
        </p:nvGrpSpPr>
        <p:grpSpPr>
          <a:xfrm>
            <a:off x="2170400" y="5056399"/>
            <a:ext cx="8959077" cy="1139165"/>
            <a:chOff x="2026189" y="5290994"/>
            <a:chExt cx="8959077" cy="1139165"/>
          </a:xfrm>
        </p:grpSpPr>
        <p:grpSp>
          <p:nvGrpSpPr>
            <p:cNvPr id="61" name="Groupe 60">
              <a:extLst>
                <a:ext uri="{FF2B5EF4-FFF2-40B4-BE49-F238E27FC236}">
                  <a16:creationId xmlns:a16="http://schemas.microsoft.com/office/drawing/2014/main" id="{9B8F0340-5211-CEC0-A8DF-F810DC24ECC3}"/>
                </a:ext>
              </a:extLst>
            </p:cNvPr>
            <p:cNvGrpSpPr/>
            <p:nvPr/>
          </p:nvGrpSpPr>
          <p:grpSpPr>
            <a:xfrm>
              <a:off x="2026189" y="5290994"/>
              <a:ext cx="1188826" cy="1139165"/>
              <a:chOff x="3316291" y="2913067"/>
              <a:chExt cx="1623060" cy="1583055"/>
            </a:xfrm>
          </p:grpSpPr>
          <p:pic>
            <p:nvPicPr>
              <p:cNvPr id="46" name="Image 45">
                <a:extLst>
                  <a:ext uri="{FF2B5EF4-FFF2-40B4-BE49-F238E27FC236}">
                    <a16:creationId xmlns:a16="http://schemas.microsoft.com/office/drawing/2014/main" id="{C0FB143E-C1CC-09E4-F23C-2A3ED3B8CF7C}"/>
                  </a:ext>
                </a:extLst>
              </p:cNvPr>
              <p:cNvPicPr/>
              <p:nvPr/>
            </p:nvPicPr>
            <p:blipFill>
              <a:blip r:embed="rId3"/>
              <a:stretch/>
            </p:blipFill>
            <p:spPr>
              <a:xfrm>
                <a:off x="3316291" y="2913067"/>
                <a:ext cx="1623060" cy="1583055"/>
              </a:xfrm>
              <a:prstGeom prst="rect">
                <a:avLst/>
              </a:prstGeom>
              <a:ln w="0">
                <a:noFill/>
              </a:ln>
            </p:spPr>
          </p:pic>
          <p:sp>
            <p:nvSpPr>
              <p:cNvPr id="54" name="ZoneTexte 53">
                <a:extLst>
                  <a:ext uri="{FF2B5EF4-FFF2-40B4-BE49-F238E27FC236}">
                    <a16:creationId xmlns:a16="http://schemas.microsoft.com/office/drawing/2014/main" id="{FD956AD8-C29B-CD59-75DC-CD6C3A26C233}"/>
                  </a:ext>
                </a:extLst>
              </p:cNvPr>
              <p:cNvSpPr txBox="1"/>
              <p:nvPr/>
            </p:nvSpPr>
            <p:spPr>
              <a:xfrm>
                <a:off x="3461197" y="3105831"/>
                <a:ext cx="1333247" cy="769870"/>
              </a:xfrm>
              <a:prstGeom prst="rect">
                <a:avLst/>
              </a:prstGeom>
              <a:noFill/>
            </p:spPr>
            <p:txBody>
              <a:bodyPr wrap="none" rtlCol="0">
                <a:spAutoFit/>
              </a:bodyPr>
              <a:lstStyle/>
              <a:p>
                <a:pPr algn="ctr"/>
                <a:r>
                  <a:rPr lang="fr-FR" sz="1000" b="1" dirty="0"/>
                  <a:t>AXIS I</a:t>
                </a:r>
              </a:p>
              <a:p>
                <a:pPr algn="ctr"/>
                <a:r>
                  <a:rPr lang="fr-FR" sz="1000" b="1" dirty="0"/>
                  <a:t>Program </a:t>
                </a:r>
              </a:p>
              <a:p>
                <a:pPr algn="ctr"/>
                <a:r>
                  <a:rPr lang="fr-FR" sz="1000" b="1" dirty="0"/>
                  <a:t>coordination</a:t>
                </a:r>
                <a:endParaRPr lang="en-US" sz="1000" b="1" dirty="0"/>
              </a:p>
            </p:txBody>
          </p:sp>
        </p:grpSp>
        <p:grpSp>
          <p:nvGrpSpPr>
            <p:cNvPr id="60" name="Groupe 59">
              <a:extLst>
                <a:ext uri="{FF2B5EF4-FFF2-40B4-BE49-F238E27FC236}">
                  <a16:creationId xmlns:a16="http://schemas.microsoft.com/office/drawing/2014/main" id="{ECA06E24-7316-D054-C475-3B1E030D2E98}"/>
                </a:ext>
              </a:extLst>
            </p:cNvPr>
            <p:cNvGrpSpPr/>
            <p:nvPr/>
          </p:nvGrpSpPr>
          <p:grpSpPr>
            <a:xfrm>
              <a:off x="3968752" y="5290994"/>
              <a:ext cx="1188826" cy="1139165"/>
              <a:chOff x="1939121" y="1638162"/>
              <a:chExt cx="1625600" cy="1582420"/>
            </a:xfrm>
          </p:grpSpPr>
          <p:pic>
            <p:nvPicPr>
              <p:cNvPr id="47" name="Image 46">
                <a:extLst>
                  <a:ext uri="{FF2B5EF4-FFF2-40B4-BE49-F238E27FC236}">
                    <a16:creationId xmlns:a16="http://schemas.microsoft.com/office/drawing/2014/main" id="{0CD2C917-489F-3050-E655-230BD5240588}"/>
                  </a:ext>
                </a:extLst>
              </p:cNvPr>
              <p:cNvPicPr/>
              <p:nvPr/>
            </p:nvPicPr>
            <p:blipFill>
              <a:blip r:embed="rId4"/>
              <a:stretch/>
            </p:blipFill>
            <p:spPr>
              <a:xfrm>
                <a:off x="1939121" y="1638162"/>
                <a:ext cx="1625600" cy="1582420"/>
              </a:xfrm>
              <a:prstGeom prst="rect">
                <a:avLst/>
              </a:prstGeom>
              <a:ln w="0">
                <a:noFill/>
              </a:ln>
            </p:spPr>
          </p:pic>
          <p:sp>
            <p:nvSpPr>
              <p:cNvPr id="55" name="ZoneTexte 54">
                <a:extLst>
                  <a:ext uri="{FF2B5EF4-FFF2-40B4-BE49-F238E27FC236}">
                    <a16:creationId xmlns:a16="http://schemas.microsoft.com/office/drawing/2014/main" id="{1BAAF9F1-7409-6B79-E0D6-20674D9D3B3C}"/>
                  </a:ext>
                </a:extLst>
              </p:cNvPr>
              <p:cNvSpPr txBox="1"/>
              <p:nvPr/>
            </p:nvSpPr>
            <p:spPr>
              <a:xfrm>
                <a:off x="2351935" y="1993592"/>
                <a:ext cx="785155" cy="555795"/>
              </a:xfrm>
              <a:prstGeom prst="rect">
                <a:avLst/>
              </a:prstGeom>
              <a:noFill/>
            </p:spPr>
            <p:txBody>
              <a:bodyPr wrap="none" rtlCol="0">
                <a:spAutoFit/>
              </a:bodyPr>
              <a:lstStyle/>
              <a:p>
                <a:pPr algn="ctr"/>
                <a:r>
                  <a:rPr lang="fr-FR" sz="1000" b="1" dirty="0">
                    <a:solidFill>
                      <a:srgbClr val="4D8725"/>
                    </a:solidFill>
                  </a:rPr>
                  <a:t>AXIS II</a:t>
                </a:r>
              </a:p>
              <a:p>
                <a:pPr algn="ctr"/>
                <a:r>
                  <a:rPr lang="fr-FR" sz="1000" b="1" dirty="0" err="1">
                    <a:solidFill>
                      <a:srgbClr val="4D8725"/>
                    </a:solidFill>
                  </a:rPr>
                  <a:t>MPAs</a:t>
                </a:r>
                <a:endParaRPr lang="en-US" sz="1000" b="1" dirty="0">
                  <a:solidFill>
                    <a:srgbClr val="4D8725"/>
                  </a:solidFill>
                </a:endParaRPr>
              </a:p>
            </p:txBody>
          </p:sp>
        </p:grpSp>
        <p:grpSp>
          <p:nvGrpSpPr>
            <p:cNvPr id="62" name="Groupe 61">
              <a:extLst>
                <a:ext uri="{FF2B5EF4-FFF2-40B4-BE49-F238E27FC236}">
                  <a16:creationId xmlns:a16="http://schemas.microsoft.com/office/drawing/2014/main" id="{1107FB50-4C59-815E-8FB5-936970069E06}"/>
                </a:ext>
              </a:extLst>
            </p:cNvPr>
            <p:cNvGrpSpPr/>
            <p:nvPr/>
          </p:nvGrpSpPr>
          <p:grpSpPr>
            <a:xfrm>
              <a:off x="5911315" y="5290994"/>
              <a:ext cx="1188826" cy="1139165"/>
              <a:chOff x="5109916" y="1638162"/>
              <a:chExt cx="1624965" cy="1582420"/>
            </a:xfrm>
          </p:grpSpPr>
          <p:pic>
            <p:nvPicPr>
              <p:cNvPr id="48" name="Image 47">
                <a:extLst>
                  <a:ext uri="{FF2B5EF4-FFF2-40B4-BE49-F238E27FC236}">
                    <a16:creationId xmlns:a16="http://schemas.microsoft.com/office/drawing/2014/main" id="{C33F0C47-875D-4247-F6AC-A55FE235DD92}"/>
                  </a:ext>
                </a:extLst>
              </p:cNvPr>
              <p:cNvPicPr/>
              <p:nvPr/>
            </p:nvPicPr>
            <p:blipFill>
              <a:blip r:embed="rId5"/>
              <a:stretch/>
            </p:blipFill>
            <p:spPr>
              <a:xfrm>
                <a:off x="5109916" y="1638162"/>
                <a:ext cx="1624965" cy="1582420"/>
              </a:xfrm>
              <a:prstGeom prst="rect">
                <a:avLst/>
              </a:prstGeom>
              <a:ln w="0">
                <a:noFill/>
              </a:ln>
            </p:spPr>
          </p:pic>
          <p:sp>
            <p:nvSpPr>
              <p:cNvPr id="57" name="ZoneTexte 56">
                <a:extLst>
                  <a:ext uri="{FF2B5EF4-FFF2-40B4-BE49-F238E27FC236}">
                    <a16:creationId xmlns:a16="http://schemas.microsoft.com/office/drawing/2014/main" id="{1558BD01-9F85-7F45-61AC-831438BA3021}"/>
                  </a:ext>
                </a:extLst>
              </p:cNvPr>
              <p:cNvSpPr txBox="1"/>
              <p:nvPr/>
            </p:nvSpPr>
            <p:spPr>
              <a:xfrm>
                <a:off x="5347019" y="1968672"/>
                <a:ext cx="1150761" cy="555795"/>
              </a:xfrm>
              <a:prstGeom prst="rect">
                <a:avLst/>
              </a:prstGeom>
              <a:noFill/>
            </p:spPr>
            <p:txBody>
              <a:bodyPr wrap="none" rtlCol="0">
                <a:spAutoFit/>
              </a:bodyPr>
              <a:lstStyle/>
              <a:p>
                <a:pPr algn="ctr"/>
                <a:r>
                  <a:rPr lang="fr-FR" sz="1000" b="1" dirty="0">
                    <a:solidFill>
                      <a:srgbClr val="BE540B"/>
                    </a:solidFill>
                  </a:rPr>
                  <a:t>AXIS III</a:t>
                </a:r>
              </a:p>
              <a:p>
                <a:pPr algn="ctr"/>
                <a:r>
                  <a:rPr lang="fr-FR" sz="1000" b="1" dirty="0">
                    <a:solidFill>
                      <a:srgbClr val="BE540B"/>
                    </a:solidFill>
                  </a:rPr>
                  <a:t>Guidelines</a:t>
                </a:r>
                <a:endParaRPr lang="en-US" sz="1000" b="1" dirty="0">
                  <a:solidFill>
                    <a:srgbClr val="BE540B"/>
                  </a:solidFill>
                </a:endParaRPr>
              </a:p>
            </p:txBody>
          </p:sp>
        </p:grpSp>
        <p:grpSp>
          <p:nvGrpSpPr>
            <p:cNvPr id="64" name="Groupe 63">
              <a:extLst>
                <a:ext uri="{FF2B5EF4-FFF2-40B4-BE49-F238E27FC236}">
                  <a16:creationId xmlns:a16="http://schemas.microsoft.com/office/drawing/2014/main" id="{626090F8-05E1-9C84-4900-FC18020C2F4E}"/>
                </a:ext>
              </a:extLst>
            </p:cNvPr>
            <p:cNvGrpSpPr/>
            <p:nvPr/>
          </p:nvGrpSpPr>
          <p:grpSpPr>
            <a:xfrm>
              <a:off x="9796440" y="5290994"/>
              <a:ext cx="1188826" cy="1139165"/>
              <a:chOff x="5109598" y="4380391"/>
              <a:chExt cx="1625600" cy="1582420"/>
            </a:xfrm>
          </p:grpSpPr>
          <p:pic>
            <p:nvPicPr>
              <p:cNvPr id="50" name="Image 49">
                <a:extLst>
                  <a:ext uri="{FF2B5EF4-FFF2-40B4-BE49-F238E27FC236}">
                    <a16:creationId xmlns:a16="http://schemas.microsoft.com/office/drawing/2014/main" id="{F534B0B7-086E-D2F0-89FF-6A1FAC939044}"/>
                  </a:ext>
                </a:extLst>
              </p:cNvPr>
              <p:cNvPicPr/>
              <p:nvPr/>
            </p:nvPicPr>
            <p:blipFill>
              <a:blip r:embed="rId6"/>
              <a:stretch/>
            </p:blipFill>
            <p:spPr>
              <a:xfrm>
                <a:off x="5109598" y="4380391"/>
                <a:ext cx="1625600" cy="1582420"/>
              </a:xfrm>
              <a:prstGeom prst="rect">
                <a:avLst/>
              </a:prstGeom>
              <a:ln w="0">
                <a:noFill/>
              </a:ln>
            </p:spPr>
          </p:pic>
          <p:sp>
            <p:nvSpPr>
              <p:cNvPr id="58" name="ZoneTexte 57">
                <a:extLst>
                  <a:ext uri="{FF2B5EF4-FFF2-40B4-BE49-F238E27FC236}">
                    <a16:creationId xmlns:a16="http://schemas.microsoft.com/office/drawing/2014/main" id="{20EAB830-D050-6EF7-AC80-5DAFA8B8F216}"/>
                  </a:ext>
                </a:extLst>
              </p:cNvPr>
              <p:cNvSpPr txBox="1"/>
              <p:nvPr/>
            </p:nvSpPr>
            <p:spPr>
              <a:xfrm>
                <a:off x="5303673" y="4681712"/>
                <a:ext cx="1227929" cy="555795"/>
              </a:xfrm>
              <a:prstGeom prst="rect">
                <a:avLst/>
              </a:prstGeom>
              <a:noFill/>
            </p:spPr>
            <p:txBody>
              <a:bodyPr wrap="none" rtlCol="0">
                <a:spAutoFit/>
              </a:bodyPr>
              <a:lstStyle/>
              <a:p>
                <a:pPr algn="ctr"/>
                <a:r>
                  <a:rPr lang="fr-FR" sz="1000" b="1" dirty="0">
                    <a:solidFill>
                      <a:srgbClr val="316EA5"/>
                    </a:solidFill>
                  </a:rPr>
                  <a:t>AXIS V</a:t>
                </a:r>
              </a:p>
              <a:p>
                <a:pPr algn="ctr"/>
                <a:r>
                  <a:rPr lang="fr-FR" sz="1000" b="1" dirty="0" err="1">
                    <a:solidFill>
                      <a:srgbClr val="316EA5"/>
                    </a:solidFill>
                  </a:rPr>
                  <a:t>Ecosystems</a:t>
                </a:r>
                <a:endParaRPr lang="en-US" sz="1000" b="1" dirty="0">
                  <a:solidFill>
                    <a:srgbClr val="316EA5"/>
                  </a:solidFill>
                </a:endParaRPr>
              </a:p>
            </p:txBody>
          </p:sp>
        </p:grpSp>
        <p:grpSp>
          <p:nvGrpSpPr>
            <p:cNvPr id="63" name="Groupe 62">
              <a:extLst>
                <a:ext uri="{FF2B5EF4-FFF2-40B4-BE49-F238E27FC236}">
                  <a16:creationId xmlns:a16="http://schemas.microsoft.com/office/drawing/2014/main" id="{F769C975-4751-5275-D81A-155A58A1647D}"/>
                </a:ext>
              </a:extLst>
            </p:cNvPr>
            <p:cNvGrpSpPr/>
            <p:nvPr/>
          </p:nvGrpSpPr>
          <p:grpSpPr>
            <a:xfrm>
              <a:off x="7853878" y="5290994"/>
              <a:ext cx="1188826" cy="1139165"/>
              <a:chOff x="1939439" y="4380391"/>
              <a:chExt cx="1624965" cy="1582420"/>
            </a:xfrm>
          </p:grpSpPr>
          <p:pic>
            <p:nvPicPr>
              <p:cNvPr id="49" name="Image 48">
                <a:extLst>
                  <a:ext uri="{FF2B5EF4-FFF2-40B4-BE49-F238E27FC236}">
                    <a16:creationId xmlns:a16="http://schemas.microsoft.com/office/drawing/2014/main" id="{2361A89B-665E-2ED5-C744-4AE6F505F607}"/>
                  </a:ext>
                </a:extLst>
              </p:cNvPr>
              <p:cNvPicPr/>
              <p:nvPr/>
            </p:nvPicPr>
            <p:blipFill>
              <a:blip r:embed="rId7"/>
              <a:stretch/>
            </p:blipFill>
            <p:spPr>
              <a:xfrm>
                <a:off x="1939439" y="4380391"/>
                <a:ext cx="1624965" cy="1582420"/>
              </a:xfrm>
              <a:prstGeom prst="rect">
                <a:avLst/>
              </a:prstGeom>
              <a:ln w="0">
                <a:noFill/>
              </a:ln>
            </p:spPr>
          </p:pic>
          <p:sp>
            <p:nvSpPr>
              <p:cNvPr id="59" name="ZoneTexte 58">
                <a:extLst>
                  <a:ext uri="{FF2B5EF4-FFF2-40B4-BE49-F238E27FC236}">
                    <a16:creationId xmlns:a16="http://schemas.microsoft.com/office/drawing/2014/main" id="{57153E25-A9BB-926B-B190-B251438FFB31}"/>
                  </a:ext>
                </a:extLst>
              </p:cNvPr>
              <p:cNvSpPr txBox="1"/>
              <p:nvPr/>
            </p:nvSpPr>
            <p:spPr>
              <a:xfrm>
                <a:off x="2301602" y="4742671"/>
                <a:ext cx="914123" cy="555795"/>
              </a:xfrm>
              <a:prstGeom prst="rect">
                <a:avLst/>
              </a:prstGeom>
              <a:noFill/>
            </p:spPr>
            <p:txBody>
              <a:bodyPr wrap="none" rtlCol="0">
                <a:spAutoFit/>
              </a:bodyPr>
              <a:lstStyle/>
              <a:p>
                <a:pPr algn="ctr"/>
                <a:r>
                  <a:rPr lang="fr-FR" sz="1000" b="1" dirty="0">
                    <a:solidFill>
                      <a:srgbClr val="204B9A"/>
                    </a:solidFill>
                  </a:rPr>
                  <a:t>AXIS IV</a:t>
                </a:r>
              </a:p>
              <a:p>
                <a:pPr algn="ctr"/>
                <a:r>
                  <a:rPr lang="fr-FR" sz="1000" b="1" dirty="0" err="1">
                    <a:solidFill>
                      <a:srgbClr val="204B9A"/>
                    </a:solidFill>
                  </a:rPr>
                  <a:t>Species</a:t>
                </a:r>
                <a:endParaRPr lang="en-US" sz="1000" b="1" dirty="0">
                  <a:solidFill>
                    <a:srgbClr val="204B9A"/>
                  </a:solidFill>
                </a:endParaRPr>
              </a:p>
            </p:txBody>
          </p:sp>
        </p:grpSp>
      </p:grpSp>
      <p:sp>
        <p:nvSpPr>
          <p:cNvPr id="13" name="Forme libre : forme 12">
            <a:extLst>
              <a:ext uri="{FF2B5EF4-FFF2-40B4-BE49-F238E27FC236}">
                <a16:creationId xmlns:a16="http://schemas.microsoft.com/office/drawing/2014/main" id="{E42B9B9E-504B-17EB-7CD2-7EEFFBBB25F9}"/>
              </a:ext>
            </a:extLst>
          </p:cNvPr>
          <p:cNvSpPr/>
          <p:nvPr/>
        </p:nvSpPr>
        <p:spPr>
          <a:xfrm>
            <a:off x="2304316" y="987395"/>
            <a:ext cx="1260506" cy="1260506"/>
          </a:xfrm>
          <a:custGeom>
            <a:avLst/>
            <a:gdLst>
              <a:gd name="connsiteX0" fmla="*/ 0 w 1260506"/>
              <a:gd name="connsiteY0" fmla="*/ 630253 h 1260506"/>
              <a:gd name="connsiteX1" fmla="*/ 630253 w 1260506"/>
              <a:gd name="connsiteY1" fmla="*/ 0 h 1260506"/>
              <a:gd name="connsiteX2" fmla="*/ 1260506 w 1260506"/>
              <a:gd name="connsiteY2" fmla="*/ 630253 h 1260506"/>
              <a:gd name="connsiteX3" fmla="*/ 630253 w 1260506"/>
              <a:gd name="connsiteY3" fmla="*/ 1260506 h 1260506"/>
              <a:gd name="connsiteX4" fmla="*/ 0 w 1260506"/>
              <a:gd name="connsiteY4" fmla="*/ 630253 h 12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06" h="1260506">
                <a:moveTo>
                  <a:pt x="0" y="630253"/>
                </a:moveTo>
                <a:cubicBezTo>
                  <a:pt x="0" y="282174"/>
                  <a:pt x="282174" y="0"/>
                  <a:pt x="630253" y="0"/>
                </a:cubicBezTo>
                <a:cubicBezTo>
                  <a:pt x="978332" y="0"/>
                  <a:pt x="1260506" y="282174"/>
                  <a:pt x="1260506" y="630253"/>
                </a:cubicBezTo>
                <a:cubicBezTo>
                  <a:pt x="1260506" y="978332"/>
                  <a:pt x="978332" y="1260506"/>
                  <a:pt x="630253" y="1260506"/>
                </a:cubicBezTo>
                <a:cubicBezTo>
                  <a:pt x="282174" y="1260506"/>
                  <a:pt x="0" y="978332"/>
                  <a:pt x="0" y="630253"/>
                </a:cubicBezTo>
                <a:close/>
              </a:path>
            </a:pathLst>
          </a:custGeom>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97297" tIns="197297" rIns="197297" bIns="197297" numCol="1" spcCol="1270" anchor="ctr" anchorCtr="0">
            <a:noAutofit/>
          </a:bodyPr>
          <a:lstStyle/>
          <a:p>
            <a:pPr marL="0" lvl="0" indent="0" algn="ctr" defTabSz="444500">
              <a:lnSpc>
                <a:spcPct val="90000"/>
              </a:lnSpc>
              <a:spcBef>
                <a:spcPct val="0"/>
              </a:spcBef>
              <a:spcAft>
                <a:spcPct val="35000"/>
              </a:spcAft>
              <a:buNone/>
            </a:pPr>
            <a:r>
              <a:rPr lang="fr-FR" sz="1000" kern="1200" dirty="0" err="1"/>
              <a:t>Collect</a:t>
            </a:r>
            <a:r>
              <a:rPr lang="fr-FR" sz="1000" kern="1200" dirty="0"/>
              <a:t> </a:t>
            </a:r>
            <a:r>
              <a:rPr lang="fr-FR" sz="1000" kern="1200" dirty="0" err="1"/>
              <a:t>scientific</a:t>
            </a:r>
            <a:r>
              <a:rPr lang="fr-FR" sz="1000" kern="1200" dirty="0"/>
              <a:t> and </a:t>
            </a:r>
            <a:r>
              <a:rPr lang="fr-FR" sz="1000" kern="1200" dirty="0" err="1"/>
              <a:t>technical</a:t>
            </a:r>
            <a:r>
              <a:rPr lang="fr-FR" sz="1000" kern="1200" dirty="0"/>
              <a:t> information and data</a:t>
            </a:r>
            <a:endParaRPr lang="en-US" sz="1000" kern="1200" dirty="0"/>
          </a:p>
        </p:txBody>
      </p:sp>
      <p:sp>
        <p:nvSpPr>
          <p:cNvPr id="15" name="Forme libre : forme 14">
            <a:extLst>
              <a:ext uri="{FF2B5EF4-FFF2-40B4-BE49-F238E27FC236}">
                <a16:creationId xmlns:a16="http://schemas.microsoft.com/office/drawing/2014/main" id="{A8F631C3-4DD7-C823-338D-D49F8B4A5904}"/>
              </a:ext>
            </a:extLst>
          </p:cNvPr>
          <p:cNvSpPr/>
          <p:nvPr/>
        </p:nvSpPr>
        <p:spPr>
          <a:xfrm>
            <a:off x="6032458" y="987395"/>
            <a:ext cx="1260506" cy="1260506"/>
          </a:xfrm>
          <a:custGeom>
            <a:avLst/>
            <a:gdLst>
              <a:gd name="connsiteX0" fmla="*/ 0 w 1260506"/>
              <a:gd name="connsiteY0" fmla="*/ 630253 h 1260506"/>
              <a:gd name="connsiteX1" fmla="*/ 630253 w 1260506"/>
              <a:gd name="connsiteY1" fmla="*/ 0 h 1260506"/>
              <a:gd name="connsiteX2" fmla="*/ 1260506 w 1260506"/>
              <a:gd name="connsiteY2" fmla="*/ 630253 h 1260506"/>
              <a:gd name="connsiteX3" fmla="*/ 630253 w 1260506"/>
              <a:gd name="connsiteY3" fmla="*/ 1260506 h 1260506"/>
              <a:gd name="connsiteX4" fmla="*/ 0 w 1260506"/>
              <a:gd name="connsiteY4" fmla="*/ 630253 h 12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06" h="1260506">
                <a:moveTo>
                  <a:pt x="0" y="630253"/>
                </a:moveTo>
                <a:cubicBezTo>
                  <a:pt x="0" y="282174"/>
                  <a:pt x="282174" y="0"/>
                  <a:pt x="630253" y="0"/>
                </a:cubicBezTo>
                <a:cubicBezTo>
                  <a:pt x="978332" y="0"/>
                  <a:pt x="1260506" y="282174"/>
                  <a:pt x="1260506" y="630253"/>
                </a:cubicBezTo>
                <a:cubicBezTo>
                  <a:pt x="1260506" y="978332"/>
                  <a:pt x="978332" y="1260506"/>
                  <a:pt x="630253" y="1260506"/>
                </a:cubicBezTo>
                <a:cubicBezTo>
                  <a:pt x="282174" y="1260506"/>
                  <a:pt x="0" y="978332"/>
                  <a:pt x="0" y="630253"/>
                </a:cubicBezTo>
                <a:close/>
              </a:path>
            </a:pathLst>
          </a:custGeom>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97297" tIns="197297" rIns="197297" bIns="197297" numCol="1" spcCol="1270" anchor="ctr" anchorCtr="0">
            <a:noAutofit/>
          </a:bodyPr>
          <a:lstStyle/>
          <a:p>
            <a:pPr marL="0" lvl="0" indent="0" algn="ctr" defTabSz="444500">
              <a:lnSpc>
                <a:spcPct val="90000"/>
              </a:lnSpc>
              <a:spcBef>
                <a:spcPct val="0"/>
              </a:spcBef>
              <a:spcAft>
                <a:spcPct val="35000"/>
              </a:spcAft>
              <a:buNone/>
            </a:pPr>
            <a:r>
              <a:rPr lang="fr-FR" sz="1000" kern="1200" dirty="0"/>
              <a:t>Listing of </a:t>
            </a:r>
            <a:r>
              <a:rPr lang="fr-FR" sz="1000" kern="1200" dirty="0" err="1"/>
              <a:t>species</a:t>
            </a:r>
            <a:r>
              <a:rPr lang="fr-FR" sz="1000" kern="1200" dirty="0"/>
              <a:t> and </a:t>
            </a:r>
            <a:r>
              <a:rPr lang="fr-FR" sz="1000" kern="1200" dirty="0" err="1"/>
              <a:t>protected</a:t>
            </a:r>
            <a:r>
              <a:rPr lang="fr-FR" sz="1000" kern="1200" dirty="0"/>
              <a:t> areas  in the </a:t>
            </a:r>
            <a:r>
              <a:rPr lang="fr-FR" sz="1000" kern="1200" dirty="0" err="1"/>
              <a:t>protocol</a:t>
            </a:r>
            <a:endParaRPr lang="en-US" sz="1000" kern="1200" dirty="0"/>
          </a:p>
        </p:txBody>
      </p:sp>
      <p:sp>
        <p:nvSpPr>
          <p:cNvPr id="17" name="Forme libre : forme 16">
            <a:extLst>
              <a:ext uri="{FF2B5EF4-FFF2-40B4-BE49-F238E27FC236}">
                <a16:creationId xmlns:a16="http://schemas.microsoft.com/office/drawing/2014/main" id="{F12E9BD6-00F9-1F36-3986-D6F6662EED4E}"/>
              </a:ext>
            </a:extLst>
          </p:cNvPr>
          <p:cNvSpPr/>
          <p:nvPr/>
        </p:nvSpPr>
        <p:spPr>
          <a:xfrm>
            <a:off x="7896529" y="987395"/>
            <a:ext cx="1260506" cy="1260506"/>
          </a:xfrm>
          <a:custGeom>
            <a:avLst/>
            <a:gdLst>
              <a:gd name="connsiteX0" fmla="*/ 0 w 1260506"/>
              <a:gd name="connsiteY0" fmla="*/ 630253 h 1260506"/>
              <a:gd name="connsiteX1" fmla="*/ 630253 w 1260506"/>
              <a:gd name="connsiteY1" fmla="*/ 0 h 1260506"/>
              <a:gd name="connsiteX2" fmla="*/ 1260506 w 1260506"/>
              <a:gd name="connsiteY2" fmla="*/ 630253 h 1260506"/>
              <a:gd name="connsiteX3" fmla="*/ 630253 w 1260506"/>
              <a:gd name="connsiteY3" fmla="*/ 1260506 h 1260506"/>
              <a:gd name="connsiteX4" fmla="*/ 0 w 1260506"/>
              <a:gd name="connsiteY4" fmla="*/ 630253 h 12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06" h="1260506">
                <a:moveTo>
                  <a:pt x="0" y="630253"/>
                </a:moveTo>
                <a:cubicBezTo>
                  <a:pt x="0" y="282174"/>
                  <a:pt x="282174" y="0"/>
                  <a:pt x="630253" y="0"/>
                </a:cubicBezTo>
                <a:cubicBezTo>
                  <a:pt x="978332" y="0"/>
                  <a:pt x="1260506" y="282174"/>
                  <a:pt x="1260506" y="630253"/>
                </a:cubicBezTo>
                <a:cubicBezTo>
                  <a:pt x="1260506" y="978332"/>
                  <a:pt x="978332" y="1260506"/>
                  <a:pt x="630253" y="1260506"/>
                </a:cubicBezTo>
                <a:cubicBezTo>
                  <a:pt x="282174" y="1260506"/>
                  <a:pt x="0" y="978332"/>
                  <a:pt x="0" y="630253"/>
                </a:cubicBezTo>
                <a:close/>
              </a:path>
            </a:pathLst>
          </a:custGeom>
          <a:solidFill>
            <a:srgbClr val="E93370"/>
          </a:solidFill>
          <a:ln>
            <a:solidFill>
              <a:srgbClr val="E93370"/>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97297" tIns="197297" rIns="197297" bIns="197297" numCol="1" spcCol="1270" anchor="ctr" anchorCtr="0">
            <a:noAutofit/>
          </a:bodyPr>
          <a:lstStyle/>
          <a:p>
            <a:pPr marL="0" lvl="0" indent="0" algn="ctr" defTabSz="444500">
              <a:lnSpc>
                <a:spcPct val="90000"/>
              </a:lnSpc>
              <a:spcBef>
                <a:spcPct val="0"/>
              </a:spcBef>
              <a:spcAft>
                <a:spcPct val="35000"/>
              </a:spcAft>
              <a:buNone/>
            </a:pPr>
            <a:r>
              <a:rPr lang="fr-FR" sz="1000" kern="1200" dirty="0"/>
              <a:t>Training and information</a:t>
            </a:r>
            <a:endParaRPr lang="en-US" sz="1000" kern="1200" dirty="0"/>
          </a:p>
        </p:txBody>
      </p:sp>
      <p:sp>
        <p:nvSpPr>
          <p:cNvPr id="19" name="Forme libre : forme 18">
            <a:extLst>
              <a:ext uri="{FF2B5EF4-FFF2-40B4-BE49-F238E27FC236}">
                <a16:creationId xmlns:a16="http://schemas.microsoft.com/office/drawing/2014/main" id="{D047603F-FCE1-95FC-2695-74925DD1C24B}"/>
              </a:ext>
            </a:extLst>
          </p:cNvPr>
          <p:cNvSpPr/>
          <p:nvPr/>
        </p:nvSpPr>
        <p:spPr>
          <a:xfrm>
            <a:off x="9760600" y="987395"/>
            <a:ext cx="1260506" cy="1260506"/>
          </a:xfrm>
          <a:custGeom>
            <a:avLst/>
            <a:gdLst>
              <a:gd name="connsiteX0" fmla="*/ 0 w 1260506"/>
              <a:gd name="connsiteY0" fmla="*/ 630253 h 1260506"/>
              <a:gd name="connsiteX1" fmla="*/ 630253 w 1260506"/>
              <a:gd name="connsiteY1" fmla="*/ 0 h 1260506"/>
              <a:gd name="connsiteX2" fmla="*/ 1260506 w 1260506"/>
              <a:gd name="connsiteY2" fmla="*/ 630253 h 1260506"/>
              <a:gd name="connsiteX3" fmla="*/ 630253 w 1260506"/>
              <a:gd name="connsiteY3" fmla="*/ 1260506 h 1260506"/>
              <a:gd name="connsiteX4" fmla="*/ 0 w 1260506"/>
              <a:gd name="connsiteY4" fmla="*/ 630253 h 12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06" h="1260506">
                <a:moveTo>
                  <a:pt x="0" y="630253"/>
                </a:moveTo>
                <a:cubicBezTo>
                  <a:pt x="0" y="282174"/>
                  <a:pt x="282174" y="0"/>
                  <a:pt x="630253" y="0"/>
                </a:cubicBezTo>
                <a:cubicBezTo>
                  <a:pt x="978332" y="0"/>
                  <a:pt x="1260506" y="282174"/>
                  <a:pt x="1260506" y="630253"/>
                </a:cubicBezTo>
                <a:cubicBezTo>
                  <a:pt x="1260506" y="978332"/>
                  <a:pt x="978332" y="1260506"/>
                  <a:pt x="630253" y="1260506"/>
                </a:cubicBezTo>
                <a:cubicBezTo>
                  <a:pt x="282174" y="1260506"/>
                  <a:pt x="0" y="978332"/>
                  <a:pt x="0" y="630253"/>
                </a:cubicBezTo>
                <a:close/>
              </a:path>
            </a:pathLst>
          </a:custGeom>
          <a:solidFill>
            <a:srgbClr val="E13B4F"/>
          </a:solidFill>
          <a:ln>
            <a:solidFill>
              <a:srgbClr val="E13B4F"/>
            </a:solid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97297" tIns="197297" rIns="197297" bIns="197297" numCol="1" spcCol="1270" anchor="ctr" anchorCtr="0">
            <a:noAutofit/>
          </a:bodyPr>
          <a:lstStyle/>
          <a:p>
            <a:pPr marL="0" lvl="0" indent="0" algn="ctr" defTabSz="444500">
              <a:lnSpc>
                <a:spcPct val="90000"/>
              </a:lnSpc>
              <a:spcBef>
                <a:spcPct val="0"/>
              </a:spcBef>
              <a:spcAft>
                <a:spcPct val="35000"/>
              </a:spcAft>
              <a:buNone/>
            </a:pPr>
            <a:r>
              <a:rPr lang="fr-FR" sz="1000" kern="1200" dirty="0" err="1"/>
              <a:t>Cooperation</a:t>
            </a:r>
            <a:r>
              <a:rPr lang="fr-FR" sz="1000" kern="1200" dirty="0"/>
              <a:t> </a:t>
            </a:r>
            <a:r>
              <a:rPr lang="fr-FR" sz="1000" kern="1200" dirty="0" err="1"/>
              <a:t>with</a:t>
            </a:r>
            <a:r>
              <a:rPr lang="fr-FR" sz="1000" kern="1200" dirty="0"/>
              <a:t> </a:t>
            </a:r>
            <a:r>
              <a:rPr lang="fr-FR" sz="1000" kern="1200" dirty="0" err="1"/>
              <a:t>organizations</a:t>
            </a:r>
            <a:r>
              <a:rPr lang="fr-FR" sz="1000" kern="1200" dirty="0"/>
              <a:t> </a:t>
            </a:r>
            <a:r>
              <a:rPr lang="fr-FR" sz="1000" kern="1200" dirty="0" err="1"/>
              <a:t>involved</a:t>
            </a:r>
            <a:r>
              <a:rPr lang="fr-FR" sz="1000" kern="1200" dirty="0"/>
              <a:t> in </a:t>
            </a:r>
            <a:r>
              <a:rPr lang="fr-FR" sz="1000" kern="1200" dirty="0" err="1"/>
              <a:t>biodiversity</a:t>
            </a:r>
            <a:r>
              <a:rPr lang="fr-FR" sz="1000" kern="1200" dirty="0"/>
              <a:t> conservation</a:t>
            </a:r>
            <a:endParaRPr lang="en-US" sz="1000" kern="1200" dirty="0"/>
          </a:p>
        </p:txBody>
      </p:sp>
      <p:sp>
        <p:nvSpPr>
          <p:cNvPr id="21" name="Forme libre : forme 20">
            <a:extLst>
              <a:ext uri="{FF2B5EF4-FFF2-40B4-BE49-F238E27FC236}">
                <a16:creationId xmlns:a16="http://schemas.microsoft.com/office/drawing/2014/main" id="{FB552254-ABD9-5D78-A889-FD92A9DC7E1B}"/>
              </a:ext>
            </a:extLst>
          </p:cNvPr>
          <p:cNvSpPr/>
          <p:nvPr/>
        </p:nvSpPr>
        <p:spPr>
          <a:xfrm>
            <a:off x="4168387" y="987395"/>
            <a:ext cx="1260506" cy="1260506"/>
          </a:xfrm>
          <a:custGeom>
            <a:avLst/>
            <a:gdLst>
              <a:gd name="connsiteX0" fmla="*/ 0 w 1260506"/>
              <a:gd name="connsiteY0" fmla="*/ 630253 h 1260506"/>
              <a:gd name="connsiteX1" fmla="*/ 630253 w 1260506"/>
              <a:gd name="connsiteY1" fmla="*/ 0 h 1260506"/>
              <a:gd name="connsiteX2" fmla="*/ 1260506 w 1260506"/>
              <a:gd name="connsiteY2" fmla="*/ 630253 h 1260506"/>
              <a:gd name="connsiteX3" fmla="*/ 630253 w 1260506"/>
              <a:gd name="connsiteY3" fmla="*/ 1260506 h 1260506"/>
              <a:gd name="connsiteX4" fmla="*/ 0 w 1260506"/>
              <a:gd name="connsiteY4" fmla="*/ 630253 h 1260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0506" h="1260506">
                <a:moveTo>
                  <a:pt x="0" y="630253"/>
                </a:moveTo>
                <a:cubicBezTo>
                  <a:pt x="0" y="282174"/>
                  <a:pt x="282174" y="0"/>
                  <a:pt x="630253" y="0"/>
                </a:cubicBezTo>
                <a:cubicBezTo>
                  <a:pt x="978332" y="0"/>
                  <a:pt x="1260506" y="282174"/>
                  <a:pt x="1260506" y="630253"/>
                </a:cubicBezTo>
                <a:cubicBezTo>
                  <a:pt x="1260506" y="978332"/>
                  <a:pt x="978332" y="1260506"/>
                  <a:pt x="630253" y="1260506"/>
                </a:cubicBezTo>
                <a:cubicBezTo>
                  <a:pt x="282174" y="1260506"/>
                  <a:pt x="0" y="978332"/>
                  <a:pt x="0" y="630253"/>
                </a:cubicBezTo>
                <a:close/>
              </a:path>
            </a:pathLst>
          </a:custGeom>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97297" tIns="197297" rIns="197297" bIns="197297" numCol="1" spcCol="1270" anchor="ctr" anchorCtr="0">
            <a:noAutofit/>
          </a:bodyPr>
          <a:lstStyle/>
          <a:p>
            <a:pPr marL="0" lvl="0" indent="0" algn="ctr" defTabSz="444500">
              <a:lnSpc>
                <a:spcPct val="90000"/>
              </a:lnSpc>
              <a:spcBef>
                <a:spcPct val="0"/>
              </a:spcBef>
              <a:spcAft>
                <a:spcPct val="35000"/>
              </a:spcAft>
              <a:buNone/>
            </a:pPr>
            <a:r>
              <a:rPr lang="fr-FR" sz="1000" kern="1200" dirty="0" err="1"/>
              <a:t>Regional</a:t>
            </a:r>
            <a:r>
              <a:rPr lang="fr-FR" sz="1000" kern="1200" dirty="0"/>
              <a:t> </a:t>
            </a:r>
            <a:r>
              <a:rPr lang="fr-FR" sz="1000" kern="1200" dirty="0" err="1"/>
              <a:t>projects</a:t>
            </a:r>
            <a:r>
              <a:rPr lang="fr-FR" sz="1000" kern="1200" dirty="0"/>
              <a:t> and networks</a:t>
            </a:r>
            <a:endParaRPr lang="en-US" sz="1000" kern="1200" dirty="0"/>
          </a:p>
        </p:txBody>
      </p:sp>
      <p:grpSp>
        <p:nvGrpSpPr>
          <p:cNvPr id="92" name="Groupe 91">
            <a:extLst>
              <a:ext uri="{FF2B5EF4-FFF2-40B4-BE49-F238E27FC236}">
                <a16:creationId xmlns:a16="http://schemas.microsoft.com/office/drawing/2014/main" id="{B2C8F6BF-32D9-2400-0961-841E2A65B062}"/>
              </a:ext>
            </a:extLst>
          </p:cNvPr>
          <p:cNvGrpSpPr/>
          <p:nvPr/>
        </p:nvGrpSpPr>
        <p:grpSpPr>
          <a:xfrm>
            <a:off x="2204484" y="2471206"/>
            <a:ext cx="1260506" cy="1094135"/>
            <a:chOff x="2204484" y="2506904"/>
            <a:chExt cx="1260506" cy="1094135"/>
          </a:xfrm>
        </p:grpSpPr>
        <p:pic>
          <p:nvPicPr>
            <p:cNvPr id="4" name="Graphique 3" descr="Poignée de main avec un remplissage uni">
              <a:extLst>
                <a:ext uri="{FF2B5EF4-FFF2-40B4-BE49-F238E27FC236}">
                  <a16:creationId xmlns:a16="http://schemas.microsoft.com/office/drawing/2014/main" id="{48592815-F676-6850-C5E7-BAF72D7F24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38688" y="2506904"/>
              <a:ext cx="914400" cy="914400"/>
            </a:xfrm>
            <a:prstGeom prst="rect">
              <a:avLst/>
            </a:prstGeom>
          </p:spPr>
        </p:pic>
        <p:sp>
          <p:nvSpPr>
            <p:cNvPr id="74" name="Rectangle : coins arrondis 73">
              <a:extLst>
                <a:ext uri="{FF2B5EF4-FFF2-40B4-BE49-F238E27FC236}">
                  <a16:creationId xmlns:a16="http://schemas.microsoft.com/office/drawing/2014/main" id="{58F02EEF-2B35-F45E-FFD9-87E42FBE4A97}"/>
                </a:ext>
              </a:extLst>
            </p:cNvPr>
            <p:cNvSpPr/>
            <p:nvPr/>
          </p:nvSpPr>
          <p:spPr>
            <a:xfrm>
              <a:off x="2204484" y="3007400"/>
              <a:ext cx="1260506" cy="593639"/>
            </a:xfrm>
            <a:prstGeom prst="roundRect">
              <a:avLst/>
            </a:prstGeom>
            <a:no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err="1">
                  <a:solidFill>
                    <a:schemeClr val="tx1"/>
                  </a:solidFill>
                </a:rPr>
                <a:t>Regional</a:t>
              </a:r>
              <a:r>
                <a:rPr lang="fr-FR" sz="1000" b="1" kern="1200" dirty="0">
                  <a:solidFill>
                    <a:schemeClr val="tx1"/>
                  </a:solidFill>
                </a:rPr>
                <a:t> </a:t>
              </a:r>
              <a:r>
                <a:rPr lang="fr-FR" sz="1000" b="1" kern="1200" dirty="0" err="1">
                  <a:solidFill>
                    <a:schemeClr val="tx1"/>
                  </a:solidFill>
                </a:rPr>
                <a:t>cooperation</a:t>
              </a:r>
              <a:endParaRPr lang="en-US" sz="1000" b="1" kern="1200" dirty="0">
                <a:solidFill>
                  <a:schemeClr val="tx1"/>
                </a:solidFill>
              </a:endParaRPr>
            </a:p>
          </p:txBody>
        </p:sp>
      </p:grpSp>
      <p:grpSp>
        <p:nvGrpSpPr>
          <p:cNvPr id="94" name="Groupe 93">
            <a:extLst>
              <a:ext uri="{FF2B5EF4-FFF2-40B4-BE49-F238E27FC236}">
                <a16:creationId xmlns:a16="http://schemas.microsoft.com/office/drawing/2014/main" id="{65B81C42-B092-CC18-5C11-8434AA47D118}"/>
              </a:ext>
            </a:extLst>
          </p:cNvPr>
          <p:cNvGrpSpPr/>
          <p:nvPr/>
        </p:nvGrpSpPr>
        <p:grpSpPr>
          <a:xfrm>
            <a:off x="5239529" y="2485366"/>
            <a:ext cx="1631994" cy="1065815"/>
            <a:chOff x="5239529" y="2531889"/>
            <a:chExt cx="1631994" cy="1065815"/>
          </a:xfrm>
        </p:grpSpPr>
        <p:pic>
          <p:nvPicPr>
            <p:cNvPr id="67" name="Graphique 66" descr="Avis des clients avec un remplissage uni">
              <a:extLst>
                <a:ext uri="{FF2B5EF4-FFF2-40B4-BE49-F238E27FC236}">
                  <a16:creationId xmlns:a16="http://schemas.microsoft.com/office/drawing/2014/main" id="{29B8DE9B-757B-F498-EE6A-969A3ACA3A9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43984" y="2531889"/>
              <a:ext cx="914400" cy="914400"/>
            </a:xfrm>
            <a:prstGeom prst="rect">
              <a:avLst/>
            </a:prstGeom>
          </p:spPr>
        </p:pic>
        <p:sp>
          <p:nvSpPr>
            <p:cNvPr id="75" name="Rectangle : coins arrondis 74">
              <a:extLst>
                <a:ext uri="{FF2B5EF4-FFF2-40B4-BE49-F238E27FC236}">
                  <a16:creationId xmlns:a16="http://schemas.microsoft.com/office/drawing/2014/main" id="{7AC9A99D-8C2D-54D2-DB57-3C5C967088D3}"/>
                </a:ext>
              </a:extLst>
            </p:cNvPr>
            <p:cNvSpPr/>
            <p:nvPr/>
          </p:nvSpPr>
          <p:spPr>
            <a:xfrm>
              <a:off x="5239529" y="3244904"/>
              <a:ext cx="1631994" cy="352800"/>
            </a:xfrm>
            <a:prstGeom prst="roundRect">
              <a:avLst/>
            </a:prstGeom>
            <a:noFill/>
            <a:ln>
              <a:noFill/>
            </a:ln>
          </p:spPr>
          <p:style>
            <a:lnRef idx="2">
              <a:schemeClr val="lt1">
                <a:hueOff val="0"/>
                <a:satOff val="0"/>
                <a:lumOff val="0"/>
                <a:alphaOff val="0"/>
              </a:schemeClr>
            </a:lnRef>
            <a:fillRef idx="1">
              <a:schemeClr val="accent2">
                <a:hueOff val="222396"/>
                <a:satOff val="-4971"/>
                <a:lumOff val="-4706"/>
                <a:alphaOff val="0"/>
              </a:schemeClr>
            </a:fillRef>
            <a:effectRef idx="0">
              <a:schemeClr val="accent2">
                <a:hueOff val="222396"/>
                <a:satOff val="-4971"/>
                <a:lumOff val="-4706"/>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en-US" sz="1000" b="1" kern="1200" dirty="0">
                  <a:solidFill>
                    <a:schemeClr val="tx1"/>
                  </a:solidFill>
                </a:rPr>
                <a:t>Working groups</a:t>
              </a:r>
            </a:p>
          </p:txBody>
        </p:sp>
      </p:grpSp>
      <p:grpSp>
        <p:nvGrpSpPr>
          <p:cNvPr id="95" name="Groupe 94">
            <a:extLst>
              <a:ext uri="{FF2B5EF4-FFF2-40B4-BE49-F238E27FC236}">
                <a16:creationId xmlns:a16="http://schemas.microsoft.com/office/drawing/2014/main" id="{F56592D5-3BBC-0FC1-A694-A5FE9F30E9FE}"/>
              </a:ext>
            </a:extLst>
          </p:cNvPr>
          <p:cNvGrpSpPr/>
          <p:nvPr/>
        </p:nvGrpSpPr>
        <p:grpSpPr>
          <a:xfrm>
            <a:off x="6917267" y="2495586"/>
            <a:ext cx="1578550" cy="1045374"/>
            <a:chOff x="6917267" y="2522423"/>
            <a:chExt cx="1578550" cy="1045374"/>
          </a:xfrm>
        </p:grpSpPr>
        <p:pic>
          <p:nvPicPr>
            <p:cNvPr id="27" name="Graphique 26" descr="Marketing avec un remplissage uni">
              <a:extLst>
                <a:ext uri="{FF2B5EF4-FFF2-40B4-BE49-F238E27FC236}">
                  <a16:creationId xmlns:a16="http://schemas.microsoft.com/office/drawing/2014/main" id="{6CBB31B5-E30B-AAC3-FFB4-A996ED3FE5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244352" y="2522423"/>
              <a:ext cx="914400" cy="914400"/>
            </a:xfrm>
            <a:prstGeom prst="rect">
              <a:avLst/>
            </a:prstGeom>
          </p:spPr>
        </p:pic>
        <p:sp>
          <p:nvSpPr>
            <p:cNvPr id="76" name="Rectangle : coins arrondis 75">
              <a:extLst>
                <a:ext uri="{FF2B5EF4-FFF2-40B4-BE49-F238E27FC236}">
                  <a16:creationId xmlns:a16="http://schemas.microsoft.com/office/drawing/2014/main" id="{1544FFDA-3E2A-792F-D7A3-AECC41F7F562}"/>
                </a:ext>
              </a:extLst>
            </p:cNvPr>
            <p:cNvSpPr/>
            <p:nvPr/>
          </p:nvSpPr>
          <p:spPr>
            <a:xfrm>
              <a:off x="6917267" y="3169439"/>
              <a:ext cx="1578550" cy="398358"/>
            </a:xfrm>
            <a:prstGeom prst="roundRect">
              <a:avLst/>
            </a:prstGeom>
            <a:noFill/>
            <a:ln>
              <a:noFill/>
            </a:ln>
          </p:spPr>
          <p:style>
            <a:lnRef idx="2">
              <a:schemeClr val="lt1">
                <a:hueOff val="0"/>
                <a:satOff val="0"/>
                <a:lumOff val="0"/>
                <a:alphaOff val="0"/>
              </a:schemeClr>
            </a:lnRef>
            <a:fillRef idx="1">
              <a:schemeClr val="accent2">
                <a:hueOff val="444793"/>
                <a:satOff val="-9942"/>
                <a:lumOff val="-9412"/>
                <a:alphaOff val="0"/>
              </a:schemeClr>
            </a:fillRef>
            <a:effectRef idx="0">
              <a:schemeClr val="accent2">
                <a:hueOff val="444793"/>
                <a:satOff val="-9942"/>
                <a:lumOff val="-9412"/>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a:solidFill>
                    <a:schemeClr val="tx1"/>
                  </a:solidFill>
                </a:rPr>
                <a:t>Communication</a:t>
              </a:r>
              <a:endParaRPr lang="en-US" sz="1000" b="1" kern="1200" dirty="0">
                <a:solidFill>
                  <a:schemeClr val="tx1"/>
                </a:solidFill>
              </a:endParaRPr>
            </a:p>
          </p:txBody>
        </p:sp>
      </p:grpSp>
      <p:grpSp>
        <p:nvGrpSpPr>
          <p:cNvPr id="99" name="Groupe 98">
            <a:extLst>
              <a:ext uri="{FF2B5EF4-FFF2-40B4-BE49-F238E27FC236}">
                <a16:creationId xmlns:a16="http://schemas.microsoft.com/office/drawing/2014/main" id="{B99514A5-49B6-F1E1-2E9C-9B497209DB32}"/>
              </a:ext>
            </a:extLst>
          </p:cNvPr>
          <p:cNvGrpSpPr/>
          <p:nvPr/>
        </p:nvGrpSpPr>
        <p:grpSpPr>
          <a:xfrm>
            <a:off x="2119401" y="3700671"/>
            <a:ext cx="1260506" cy="986992"/>
            <a:chOff x="2119401" y="3567797"/>
            <a:chExt cx="1260506" cy="986992"/>
          </a:xfrm>
        </p:grpSpPr>
        <p:pic>
          <p:nvPicPr>
            <p:cNvPr id="16" name="Graphique 15" descr="Connexions avec un remplissage uni">
              <a:extLst>
                <a:ext uri="{FF2B5EF4-FFF2-40B4-BE49-F238E27FC236}">
                  <a16:creationId xmlns:a16="http://schemas.microsoft.com/office/drawing/2014/main" id="{85D922FE-D910-CFA9-7BBF-660E6A13FDD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260076">
              <a:off x="2287018" y="3567797"/>
              <a:ext cx="914400" cy="914400"/>
            </a:xfrm>
            <a:prstGeom prst="rect">
              <a:avLst/>
            </a:prstGeom>
          </p:spPr>
        </p:pic>
        <p:sp>
          <p:nvSpPr>
            <p:cNvPr id="77" name="Rectangle : coins arrondis 76">
              <a:extLst>
                <a:ext uri="{FF2B5EF4-FFF2-40B4-BE49-F238E27FC236}">
                  <a16:creationId xmlns:a16="http://schemas.microsoft.com/office/drawing/2014/main" id="{CD7315F2-76B9-7EF2-7805-BB501C3E8667}"/>
                </a:ext>
              </a:extLst>
            </p:cNvPr>
            <p:cNvSpPr/>
            <p:nvPr/>
          </p:nvSpPr>
          <p:spPr>
            <a:xfrm>
              <a:off x="2119401" y="4197204"/>
              <a:ext cx="1260506" cy="357585"/>
            </a:xfrm>
            <a:prstGeom prst="roundRect">
              <a:avLst/>
            </a:prstGeom>
            <a:noFill/>
            <a:ln>
              <a:noFill/>
            </a:ln>
          </p:spPr>
          <p:style>
            <a:lnRef idx="2">
              <a:schemeClr val="lt1">
                <a:hueOff val="0"/>
                <a:satOff val="0"/>
                <a:lumOff val="0"/>
                <a:alphaOff val="0"/>
              </a:schemeClr>
            </a:lnRef>
            <a:fillRef idx="1">
              <a:schemeClr val="accent2">
                <a:hueOff val="667189"/>
                <a:satOff val="-14912"/>
                <a:lumOff val="-14117"/>
                <a:alphaOff val="0"/>
              </a:schemeClr>
            </a:fillRef>
            <a:effectRef idx="0">
              <a:schemeClr val="accent2">
                <a:hueOff val="667189"/>
                <a:satOff val="-14912"/>
                <a:lumOff val="-14117"/>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a:solidFill>
                    <a:schemeClr val="tx1"/>
                  </a:solidFill>
                </a:rPr>
                <a:t>Networking</a:t>
              </a:r>
              <a:endParaRPr lang="en-US" sz="1000" b="1" kern="1200" dirty="0">
                <a:solidFill>
                  <a:schemeClr val="tx1"/>
                </a:solidFill>
              </a:endParaRPr>
            </a:p>
          </p:txBody>
        </p:sp>
      </p:grpSp>
      <p:grpSp>
        <p:nvGrpSpPr>
          <p:cNvPr id="93" name="Groupe 92">
            <a:extLst>
              <a:ext uri="{FF2B5EF4-FFF2-40B4-BE49-F238E27FC236}">
                <a16:creationId xmlns:a16="http://schemas.microsoft.com/office/drawing/2014/main" id="{2CF92646-5A6A-E8D0-3255-B78A9A66FFA7}"/>
              </a:ext>
            </a:extLst>
          </p:cNvPr>
          <p:cNvGrpSpPr/>
          <p:nvPr/>
        </p:nvGrpSpPr>
        <p:grpSpPr>
          <a:xfrm>
            <a:off x="3754443" y="2452128"/>
            <a:ext cx="1260506" cy="1132290"/>
            <a:chOff x="3754443" y="2435507"/>
            <a:chExt cx="1260506" cy="1132290"/>
          </a:xfrm>
        </p:grpSpPr>
        <p:pic>
          <p:nvPicPr>
            <p:cNvPr id="10" name="Graphique 9" descr="Argent avec un remplissage uni">
              <a:extLst>
                <a:ext uri="{FF2B5EF4-FFF2-40B4-BE49-F238E27FC236}">
                  <a16:creationId xmlns:a16="http://schemas.microsoft.com/office/drawing/2014/main" id="{08727784-0C07-F326-E1F2-5E0BDE69023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919486" y="2435507"/>
              <a:ext cx="914400" cy="914400"/>
            </a:xfrm>
            <a:prstGeom prst="rect">
              <a:avLst/>
            </a:prstGeom>
          </p:spPr>
        </p:pic>
        <p:sp>
          <p:nvSpPr>
            <p:cNvPr id="78" name="Rectangle : coins arrondis 77">
              <a:extLst>
                <a:ext uri="{FF2B5EF4-FFF2-40B4-BE49-F238E27FC236}">
                  <a16:creationId xmlns:a16="http://schemas.microsoft.com/office/drawing/2014/main" id="{F1D3F4F0-8F38-EFDC-4EAE-4CC7F09BAFB0}"/>
                </a:ext>
              </a:extLst>
            </p:cNvPr>
            <p:cNvSpPr/>
            <p:nvPr/>
          </p:nvSpPr>
          <p:spPr>
            <a:xfrm>
              <a:off x="3754443" y="2974158"/>
              <a:ext cx="1260506" cy="593639"/>
            </a:xfrm>
            <a:prstGeom prst="roundRect">
              <a:avLst/>
            </a:prstGeom>
            <a:noFill/>
            <a:ln>
              <a:noFill/>
            </a:ln>
          </p:spPr>
          <p:style>
            <a:lnRef idx="2">
              <a:schemeClr val="lt1">
                <a:hueOff val="0"/>
                <a:satOff val="0"/>
                <a:lumOff val="0"/>
                <a:alphaOff val="0"/>
              </a:schemeClr>
            </a:lnRef>
            <a:fillRef idx="1">
              <a:schemeClr val="accent2">
                <a:hueOff val="889586"/>
                <a:satOff val="-19883"/>
                <a:lumOff val="-18823"/>
                <a:alphaOff val="0"/>
              </a:schemeClr>
            </a:fillRef>
            <a:effectRef idx="0">
              <a:schemeClr val="accent2">
                <a:hueOff val="889586"/>
                <a:satOff val="-19883"/>
                <a:lumOff val="-18823"/>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dirty="0">
                  <a:solidFill>
                    <a:schemeClr val="tx1"/>
                  </a:solidFill>
                </a:rPr>
                <a:t>Small </a:t>
              </a:r>
              <a:r>
                <a:rPr lang="fr-FR" sz="1000" b="1" dirty="0" err="1">
                  <a:solidFill>
                    <a:schemeClr val="tx1"/>
                  </a:solidFill>
                </a:rPr>
                <a:t>grants</a:t>
              </a:r>
              <a:r>
                <a:rPr lang="fr-FR" sz="1000" b="1" kern="1200" dirty="0">
                  <a:solidFill>
                    <a:schemeClr val="tx1"/>
                  </a:solidFill>
                </a:rPr>
                <a:t> </a:t>
              </a:r>
              <a:endParaRPr lang="en-US" sz="1000" b="1" kern="1200" dirty="0">
                <a:solidFill>
                  <a:schemeClr val="tx1"/>
                </a:solidFill>
              </a:endParaRPr>
            </a:p>
          </p:txBody>
        </p:sp>
      </p:grpSp>
      <p:grpSp>
        <p:nvGrpSpPr>
          <p:cNvPr id="97" name="Groupe 96">
            <a:extLst>
              <a:ext uri="{FF2B5EF4-FFF2-40B4-BE49-F238E27FC236}">
                <a16:creationId xmlns:a16="http://schemas.microsoft.com/office/drawing/2014/main" id="{0A9399FD-C311-BAB2-95FB-6F5E63982DB6}"/>
              </a:ext>
            </a:extLst>
          </p:cNvPr>
          <p:cNvGrpSpPr/>
          <p:nvPr/>
        </p:nvGrpSpPr>
        <p:grpSpPr>
          <a:xfrm>
            <a:off x="10082581" y="2675957"/>
            <a:ext cx="1902629" cy="684633"/>
            <a:chOff x="10082581" y="2617413"/>
            <a:chExt cx="1902629" cy="684633"/>
          </a:xfrm>
        </p:grpSpPr>
        <p:pic>
          <p:nvPicPr>
            <p:cNvPr id="73" name="Image 72">
              <a:extLst>
                <a:ext uri="{FF2B5EF4-FFF2-40B4-BE49-F238E27FC236}">
                  <a16:creationId xmlns:a16="http://schemas.microsoft.com/office/drawing/2014/main" id="{541136F5-EF89-E9BE-520E-2FB5C86085DF}"/>
                </a:ext>
              </a:extLst>
            </p:cNvPr>
            <p:cNvPicPr>
              <a:picLocks noChangeAspect="1"/>
            </p:cNvPicPr>
            <p:nvPr/>
          </p:nvPicPr>
          <p:blipFill rotWithShape="1">
            <a:blip r:embed="rId18">
              <a:extLst>
                <a:ext uri="{28A0092B-C50C-407E-A947-70E740481C1C}">
                  <a14:useLocalDpi xmlns:a14="http://schemas.microsoft.com/office/drawing/2010/main" val="0"/>
                </a:ext>
              </a:extLst>
            </a:blip>
            <a:srcRect l="28625" t="23275" r="27773" b="23487"/>
            <a:stretch/>
          </p:blipFill>
          <p:spPr>
            <a:xfrm>
              <a:off x="10082581" y="2617413"/>
              <a:ext cx="828000" cy="6846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9" name="Rectangle : coins arrondis 78">
              <a:extLst>
                <a:ext uri="{FF2B5EF4-FFF2-40B4-BE49-F238E27FC236}">
                  <a16:creationId xmlns:a16="http://schemas.microsoft.com/office/drawing/2014/main" id="{28B25B60-DE21-6C94-7EF9-DF9A72C5FAAA}"/>
                </a:ext>
              </a:extLst>
            </p:cNvPr>
            <p:cNvSpPr/>
            <p:nvPr/>
          </p:nvSpPr>
          <p:spPr>
            <a:xfrm>
              <a:off x="10724704" y="2792100"/>
              <a:ext cx="1260506" cy="351808"/>
            </a:xfrm>
            <a:prstGeom prst="roundRect">
              <a:avLst/>
            </a:prstGeom>
            <a:noFill/>
            <a:ln>
              <a:noFill/>
            </a:ln>
          </p:spPr>
          <p:style>
            <a:lnRef idx="2">
              <a:schemeClr val="lt1">
                <a:hueOff val="0"/>
                <a:satOff val="0"/>
                <a:lumOff val="0"/>
                <a:alphaOff val="0"/>
              </a:schemeClr>
            </a:lnRef>
            <a:fillRef idx="1">
              <a:schemeClr val="accent2">
                <a:hueOff val="444793"/>
                <a:satOff val="-9942"/>
                <a:lumOff val="-9412"/>
                <a:alphaOff val="0"/>
              </a:schemeClr>
            </a:fillRef>
            <a:effectRef idx="0">
              <a:schemeClr val="accent2">
                <a:hueOff val="444793"/>
                <a:satOff val="-9942"/>
                <a:lumOff val="-9412"/>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a:solidFill>
                    <a:schemeClr val="tx1"/>
                  </a:solidFill>
                </a:rPr>
                <a:t>CARI’MAM</a:t>
              </a:r>
              <a:endParaRPr lang="en-US" sz="1000" b="1" kern="1200" dirty="0">
                <a:solidFill>
                  <a:schemeClr val="tx1"/>
                </a:solidFill>
              </a:endParaRPr>
            </a:p>
          </p:txBody>
        </p:sp>
      </p:grpSp>
      <p:grpSp>
        <p:nvGrpSpPr>
          <p:cNvPr id="98" name="Groupe 97">
            <a:extLst>
              <a:ext uri="{FF2B5EF4-FFF2-40B4-BE49-F238E27FC236}">
                <a16:creationId xmlns:a16="http://schemas.microsoft.com/office/drawing/2014/main" id="{3B0675C5-9480-95BC-0B34-1C64A8189309}"/>
              </a:ext>
            </a:extLst>
          </p:cNvPr>
          <p:cNvGrpSpPr/>
          <p:nvPr/>
        </p:nvGrpSpPr>
        <p:grpSpPr>
          <a:xfrm>
            <a:off x="10226644" y="3921045"/>
            <a:ext cx="1824438" cy="546244"/>
            <a:chOff x="10226644" y="3824178"/>
            <a:chExt cx="1824438" cy="546244"/>
          </a:xfrm>
        </p:grpSpPr>
        <p:pic>
          <p:nvPicPr>
            <p:cNvPr id="69" name="Image 68">
              <a:extLst>
                <a:ext uri="{FF2B5EF4-FFF2-40B4-BE49-F238E27FC236}">
                  <a16:creationId xmlns:a16="http://schemas.microsoft.com/office/drawing/2014/main" id="{C34F47C6-454B-4A1B-3579-2F3D97B76B82}"/>
                </a:ext>
              </a:extLst>
            </p:cNvPr>
            <p:cNvPicPr>
              <a:picLocks noChangeAspect="1"/>
            </p:cNvPicPr>
            <p:nvPr/>
          </p:nvPicPr>
          <p:blipFill rotWithShape="1">
            <a:blip r:embed="rId19">
              <a:extLst>
                <a:ext uri="{28A0092B-C50C-407E-A947-70E740481C1C}">
                  <a14:useLocalDpi xmlns:a14="http://schemas.microsoft.com/office/drawing/2010/main" val="0"/>
                </a:ext>
              </a:extLst>
            </a:blip>
            <a:srcRect l="3376" t="66790" r="83157" b="5911"/>
            <a:stretch/>
          </p:blipFill>
          <p:spPr>
            <a:xfrm>
              <a:off x="10226644" y="3824178"/>
              <a:ext cx="539873" cy="54624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0" name="Rectangle : coins arrondis 79">
              <a:extLst>
                <a:ext uri="{FF2B5EF4-FFF2-40B4-BE49-F238E27FC236}">
                  <a16:creationId xmlns:a16="http://schemas.microsoft.com/office/drawing/2014/main" id="{B9AF7ED2-9920-2E12-52B3-ABA024CF9FD3}"/>
                </a:ext>
              </a:extLst>
            </p:cNvPr>
            <p:cNvSpPr/>
            <p:nvPr/>
          </p:nvSpPr>
          <p:spPr>
            <a:xfrm>
              <a:off x="10678864" y="3962234"/>
              <a:ext cx="1372218" cy="268700"/>
            </a:xfrm>
            <a:prstGeom prst="roundRect">
              <a:avLst/>
            </a:prstGeom>
            <a:noFill/>
            <a:ln>
              <a:noFill/>
            </a:ln>
          </p:spPr>
          <p:style>
            <a:lnRef idx="2">
              <a:schemeClr val="lt1">
                <a:hueOff val="0"/>
                <a:satOff val="0"/>
                <a:lumOff val="0"/>
                <a:alphaOff val="0"/>
              </a:schemeClr>
            </a:lnRef>
            <a:fillRef idx="1">
              <a:schemeClr val="accent2">
                <a:hueOff val="444793"/>
                <a:satOff val="-9942"/>
                <a:lumOff val="-9412"/>
                <a:alphaOff val="0"/>
              </a:schemeClr>
            </a:fillRef>
            <a:effectRef idx="0">
              <a:schemeClr val="accent2">
                <a:hueOff val="444793"/>
                <a:satOff val="-9942"/>
                <a:lumOff val="-9412"/>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a:solidFill>
                    <a:schemeClr val="tx1"/>
                  </a:solidFill>
                </a:rPr>
                <a:t>CARIB-COAST</a:t>
              </a:r>
              <a:endParaRPr lang="en-US" sz="1000" b="1" kern="1200" dirty="0">
                <a:solidFill>
                  <a:schemeClr val="tx1"/>
                </a:solidFill>
              </a:endParaRPr>
            </a:p>
          </p:txBody>
        </p:sp>
      </p:grpSp>
      <p:grpSp>
        <p:nvGrpSpPr>
          <p:cNvPr id="100" name="Groupe 99">
            <a:extLst>
              <a:ext uri="{FF2B5EF4-FFF2-40B4-BE49-F238E27FC236}">
                <a16:creationId xmlns:a16="http://schemas.microsoft.com/office/drawing/2014/main" id="{0B853503-926F-9357-5FDB-F9566DE35470}"/>
              </a:ext>
            </a:extLst>
          </p:cNvPr>
          <p:cNvGrpSpPr/>
          <p:nvPr/>
        </p:nvGrpSpPr>
        <p:grpSpPr>
          <a:xfrm>
            <a:off x="3657886" y="3566366"/>
            <a:ext cx="1260506" cy="1255602"/>
            <a:chOff x="3657886" y="3582907"/>
            <a:chExt cx="1260506" cy="1255602"/>
          </a:xfrm>
        </p:grpSpPr>
        <p:pic>
          <p:nvPicPr>
            <p:cNvPr id="8" name="Graphique 7" descr="Classe avec un remplissage uni">
              <a:extLst>
                <a:ext uri="{FF2B5EF4-FFF2-40B4-BE49-F238E27FC236}">
                  <a16:creationId xmlns:a16="http://schemas.microsoft.com/office/drawing/2014/main" id="{E63CB796-3C5B-9D7F-C5B2-764F1516D6C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776834" y="3582907"/>
              <a:ext cx="914400" cy="914400"/>
            </a:xfrm>
            <a:prstGeom prst="rect">
              <a:avLst/>
            </a:prstGeom>
          </p:spPr>
        </p:pic>
        <p:sp>
          <p:nvSpPr>
            <p:cNvPr id="81" name="Rectangle : coins arrondis 80">
              <a:extLst>
                <a:ext uri="{FF2B5EF4-FFF2-40B4-BE49-F238E27FC236}">
                  <a16:creationId xmlns:a16="http://schemas.microsoft.com/office/drawing/2014/main" id="{E797CE5E-F620-E236-BD84-F565E0231F86}"/>
                </a:ext>
              </a:extLst>
            </p:cNvPr>
            <p:cNvSpPr/>
            <p:nvPr/>
          </p:nvSpPr>
          <p:spPr>
            <a:xfrm>
              <a:off x="3657886" y="4244870"/>
              <a:ext cx="1260506" cy="593639"/>
            </a:xfrm>
            <a:prstGeom prst="roundRect">
              <a:avLst/>
            </a:prstGeom>
            <a:noFill/>
            <a:ln>
              <a:noFill/>
            </a:ln>
          </p:spPr>
          <p:style>
            <a:lnRef idx="2">
              <a:schemeClr val="lt1">
                <a:hueOff val="0"/>
                <a:satOff val="0"/>
                <a:lumOff val="0"/>
                <a:alphaOff val="0"/>
              </a:schemeClr>
            </a:lnRef>
            <a:fillRef idx="1">
              <a:schemeClr val="accent2">
                <a:hueOff val="667189"/>
                <a:satOff val="-14912"/>
                <a:lumOff val="-14117"/>
                <a:alphaOff val="0"/>
              </a:schemeClr>
            </a:fillRef>
            <a:effectRef idx="0">
              <a:schemeClr val="accent2">
                <a:hueOff val="667189"/>
                <a:satOff val="-14912"/>
                <a:lumOff val="-14117"/>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a:solidFill>
                    <a:schemeClr val="tx1"/>
                  </a:solidFill>
                </a:rPr>
                <a:t>Training of </a:t>
              </a:r>
              <a:r>
                <a:rPr lang="fr-FR" sz="1000" b="1" kern="1200" dirty="0" err="1">
                  <a:solidFill>
                    <a:schemeClr val="tx1"/>
                  </a:solidFill>
                </a:rPr>
                <a:t>trainers</a:t>
              </a:r>
              <a:endParaRPr lang="en-US" sz="1000" b="1" kern="1200" dirty="0">
                <a:solidFill>
                  <a:schemeClr val="tx1"/>
                </a:solidFill>
              </a:endParaRPr>
            </a:p>
          </p:txBody>
        </p:sp>
      </p:grpSp>
      <p:grpSp>
        <p:nvGrpSpPr>
          <p:cNvPr id="103" name="Groupe 102">
            <a:extLst>
              <a:ext uri="{FF2B5EF4-FFF2-40B4-BE49-F238E27FC236}">
                <a16:creationId xmlns:a16="http://schemas.microsoft.com/office/drawing/2014/main" id="{1A8DB9C5-08B9-D31D-E224-02EB8B40CF78}"/>
              </a:ext>
            </a:extLst>
          </p:cNvPr>
          <p:cNvGrpSpPr/>
          <p:nvPr/>
        </p:nvGrpSpPr>
        <p:grpSpPr>
          <a:xfrm>
            <a:off x="8550008" y="3704484"/>
            <a:ext cx="1260506" cy="979366"/>
            <a:chOff x="8550008" y="3710857"/>
            <a:chExt cx="1260506" cy="979366"/>
          </a:xfrm>
        </p:grpSpPr>
        <p:pic>
          <p:nvPicPr>
            <p:cNvPr id="25" name="Graphique 24" descr="Internet avec un remplissage uni">
              <a:extLst>
                <a:ext uri="{FF2B5EF4-FFF2-40B4-BE49-F238E27FC236}">
                  <a16:creationId xmlns:a16="http://schemas.microsoft.com/office/drawing/2014/main" id="{A21A2B58-CB69-CB40-1B38-1F80E2C21E8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729715" y="3710857"/>
              <a:ext cx="914400" cy="914400"/>
            </a:xfrm>
            <a:prstGeom prst="rect">
              <a:avLst/>
            </a:prstGeom>
          </p:spPr>
        </p:pic>
        <p:sp>
          <p:nvSpPr>
            <p:cNvPr id="82" name="Rectangle : coins arrondis 81">
              <a:extLst>
                <a:ext uri="{FF2B5EF4-FFF2-40B4-BE49-F238E27FC236}">
                  <a16:creationId xmlns:a16="http://schemas.microsoft.com/office/drawing/2014/main" id="{0B091A17-EE59-CF43-68CE-7EBDE77F29C3}"/>
                </a:ext>
              </a:extLst>
            </p:cNvPr>
            <p:cNvSpPr/>
            <p:nvPr/>
          </p:nvSpPr>
          <p:spPr>
            <a:xfrm>
              <a:off x="8550008" y="4419355"/>
              <a:ext cx="1260506" cy="270868"/>
            </a:xfrm>
            <a:prstGeom prst="roundRect">
              <a:avLst/>
            </a:prstGeom>
            <a:noFill/>
            <a:ln>
              <a:noFill/>
            </a:ln>
          </p:spPr>
          <p:style>
            <a:lnRef idx="2">
              <a:schemeClr val="lt1">
                <a:hueOff val="0"/>
                <a:satOff val="0"/>
                <a:lumOff val="0"/>
                <a:alphaOff val="0"/>
              </a:schemeClr>
            </a:lnRef>
            <a:fillRef idx="1">
              <a:schemeClr val="accent2">
                <a:hueOff val="667189"/>
                <a:satOff val="-14912"/>
                <a:lumOff val="-14117"/>
                <a:alphaOff val="0"/>
              </a:schemeClr>
            </a:fillRef>
            <a:effectRef idx="0">
              <a:schemeClr val="accent2">
                <a:hueOff val="667189"/>
                <a:satOff val="-14912"/>
                <a:lumOff val="-14117"/>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err="1">
                  <a:solidFill>
                    <a:schemeClr val="tx1"/>
                  </a:solidFill>
                </a:rPr>
                <a:t>Databases</a:t>
              </a:r>
              <a:endParaRPr lang="en-US" sz="1000" b="1" kern="1200" dirty="0">
                <a:solidFill>
                  <a:schemeClr val="tx1"/>
                </a:solidFill>
              </a:endParaRPr>
            </a:p>
          </p:txBody>
        </p:sp>
      </p:grpSp>
      <p:grpSp>
        <p:nvGrpSpPr>
          <p:cNvPr id="102" name="Groupe 101">
            <a:extLst>
              <a:ext uri="{FF2B5EF4-FFF2-40B4-BE49-F238E27FC236}">
                <a16:creationId xmlns:a16="http://schemas.microsoft.com/office/drawing/2014/main" id="{692D097F-3215-D84B-44B1-D3EC21D98344}"/>
              </a:ext>
            </a:extLst>
          </p:cNvPr>
          <p:cNvGrpSpPr/>
          <p:nvPr/>
        </p:nvGrpSpPr>
        <p:grpSpPr>
          <a:xfrm>
            <a:off x="6821467" y="3647377"/>
            <a:ext cx="1260506" cy="1093580"/>
            <a:chOff x="6821467" y="3549825"/>
            <a:chExt cx="1260506" cy="1093580"/>
          </a:xfrm>
        </p:grpSpPr>
        <p:pic>
          <p:nvPicPr>
            <p:cNvPr id="29" name="Graphique 28" descr="Signe pouce en haut avec un remplissage uni">
              <a:extLst>
                <a:ext uri="{FF2B5EF4-FFF2-40B4-BE49-F238E27FC236}">
                  <a16:creationId xmlns:a16="http://schemas.microsoft.com/office/drawing/2014/main" id="{82DBE393-99D7-11A2-2DA9-677C36226DB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011920" y="3549825"/>
              <a:ext cx="914400" cy="914400"/>
            </a:xfrm>
            <a:prstGeom prst="rect">
              <a:avLst/>
            </a:prstGeom>
          </p:spPr>
        </p:pic>
        <p:sp>
          <p:nvSpPr>
            <p:cNvPr id="87" name="Rectangle : coins arrondis 86">
              <a:extLst>
                <a:ext uri="{FF2B5EF4-FFF2-40B4-BE49-F238E27FC236}">
                  <a16:creationId xmlns:a16="http://schemas.microsoft.com/office/drawing/2014/main" id="{735A46FA-E9DF-477D-2567-8F9580604FF1}"/>
                </a:ext>
              </a:extLst>
            </p:cNvPr>
            <p:cNvSpPr/>
            <p:nvPr/>
          </p:nvSpPr>
          <p:spPr>
            <a:xfrm>
              <a:off x="6821467" y="4353331"/>
              <a:ext cx="1260506" cy="290074"/>
            </a:xfrm>
            <a:prstGeom prst="roundRect">
              <a:avLst/>
            </a:prstGeom>
            <a:noFill/>
            <a:ln>
              <a:noFill/>
            </a:ln>
          </p:spPr>
          <p:style>
            <a:lnRef idx="2">
              <a:schemeClr val="lt1">
                <a:hueOff val="0"/>
                <a:satOff val="0"/>
                <a:lumOff val="0"/>
                <a:alphaOff val="0"/>
              </a:schemeClr>
            </a:lnRef>
            <a:fillRef idx="1">
              <a:schemeClr val="accent2">
                <a:hueOff val="444793"/>
                <a:satOff val="-9942"/>
                <a:lumOff val="-9412"/>
                <a:alphaOff val="0"/>
              </a:schemeClr>
            </a:fillRef>
            <a:effectRef idx="0">
              <a:schemeClr val="accent2">
                <a:hueOff val="444793"/>
                <a:satOff val="-9942"/>
                <a:lumOff val="-9412"/>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a:solidFill>
                    <a:schemeClr val="tx1"/>
                  </a:solidFill>
                </a:rPr>
                <a:t>Promotion</a:t>
              </a:r>
              <a:endParaRPr lang="en-US" sz="1000" b="1" kern="1200" dirty="0">
                <a:solidFill>
                  <a:schemeClr val="tx1"/>
                </a:solidFill>
              </a:endParaRPr>
            </a:p>
          </p:txBody>
        </p:sp>
      </p:grpSp>
      <p:grpSp>
        <p:nvGrpSpPr>
          <p:cNvPr id="96" name="Groupe 95">
            <a:extLst>
              <a:ext uri="{FF2B5EF4-FFF2-40B4-BE49-F238E27FC236}">
                <a16:creationId xmlns:a16="http://schemas.microsoft.com/office/drawing/2014/main" id="{7AE95182-4DE5-F2FE-F925-0F6C17E9562C}"/>
              </a:ext>
            </a:extLst>
          </p:cNvPr>
          <p:cNvGrpSpPr/>
          <p:nvPr/>
        </p:nvGrpSpPr>
        <p:grpSpPr>
          <a:xfrm>
            <a:off x="8489252" y="2526070"/>
            <a:ext cx="1260506" cy="984406"/>
            <a:chOff x="8489252" y="2598501"/>
            <a:chExt cx="1260506" cy="984406"/>
          </a:xfrm>
        </p:grpSpPr>
        <p:pic>
          <p:nvPicPr>
            <p:cNvPr id="20" name="Graphique 19" descr="Présentation avec camembert avec un remplissage uni">
              <a:extLst>
                <a:ext uri="{FF2B5EF4-FFF2-40B4-BE49-F238E27FC236}">
                  <a16:creationId xmlns:a16="http://schemas.microsoft.com/office/drawing/2014/main" id="{6FA2A963-3FD7-A730-F234-4E0C974431E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8699835" y="2598501"/>
              <a:ext cx="914400" cy="914400"/>
            </a:xfrm>
            <a:prstGeom prst="rect">
              <a:avLst/>
            </a:prstGeom>
          </p:spPr>
        </p:pic>
        <p:sp>
          <p:nvSpPr>
            <p:cNvPr id="90" name="Rectangle : coins arrondis 89">
              <a:extLst>
                <a:ext uri="{FF2B5EF4-FFF2-40B4-BE49-F238E27FC236}">
                  <a16:creationId xmlns:a16="http://schemas.microsoft.com/office/drawing/2014/main" id="{39F50CB7-EF51-DD33-2C2E-39D8891F5B9F}"/>
                </a:ext>
              </a:extLst>
            </p:cNvPr>
            <p:cNvSpPr/>
            <p:nvPr/>
          </p:nvSpPr>
          <p:spPr>
            <a:xfrm>
              <a:off x="8489252" y="3324463"/>
              <a:ext cx="1260506" cy="258444"/>
            </a:xfrm>
            <a:prstGeom prst="roundRect">
              <a:avLst/>
            </a:prstGeom>
            <a:noFill/>
            <a:ln>
              <a:noFill/>
            </a:ln>
          </p:spPr>
          <p:style>
            <a:lnRef idx="2">
              <a:schemeClr val="lt1">
                <a:hueOff val="0"/>
                <a:satOff val="0"/>
                <a:lumOff val="0"/>
                <a:alphaOff val="0"/>
              </a:schemeClr>
            </a:lnRef>
            <a:fillRef idx="1">
              <a:schemeClr val="accent2">
                <a:hueOff val="667189"/>
                <a:satOff val="-14912"/>
                <a:lumOff val="-14117"/>
                <a:alphaOff val="0"/>
              </a:schemeClr>
            </a:fillRef>
            <a:effectRef idx="0">
              <a:schemeClr val="accent2">
                <a:hueOff val="667189"/>
                <a:satOff val="-14912"/>
                <a:lumOff val="-14117"/>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kern="1200" dirty="0" err="1">
                  <a:solidFill>
                    <a:schemeClr val="tx1"/>
                  </a:solidFill>
                </a:rPr>
                <a:t>Conferences</a:t>
              </a:r>
              <a:endParaRPr lang="en-US" sz="1000" b="1" kern="1200" dirty="0">
                <a:solidFill>
                  <a:schemeClr val="tx1"/>
                </a:solidFill>
              </a:endParaRPr>
            </a:p>
          </p:txBody>
        </p:sp>
      </p:grpSp>
      <p:grpSp>
        <p:nvGrpSpPr>
          <p:cNvPr id="101" name="Groupe 100">
            <a:extLst>
              <a:ext uri="{FF2B5EF4-FFF2-40B4-BE49-F238E27FC236}">
                <a16:creationId xmlns:a16="http://schemas.microsoft.com/office/drawing/2014/main" id="{42B61A2A-B617-6A99-FCCC-1F5C9215E6ED}"/>
              </a:ext>
            </a:extLst>
          </p:cNvPr>
          <p:cNvGrpSpPr/>
          <p:nvPr/>
        </p:nvGrpSpPr>
        <p:grpSpPr>
          <a:xfrm>
            <a:off x="5258939" y="3673449"/>
            <a:ext cx="1260506" cy="1041437"/>
            <a:chOff x="5258939" y="3559882"/>
            <a:chExt cx="1260506" cy="1041437"/>
          </a:xfrm>
        </p:grpSpPr>
        <p:pic>
          <p:nvPicPr>
            <p:cNvPr id="12" name="Graphique 11" descr="Outils avec un remplissage uni">
              <a:extLst>
                <a:ext uri="{FF2B5EF4-FFF2-40B4-BE49-F238E27FC236}">
                  <a16:creationId xmlns:a16="http://schemas.microsoft.com/office/drawing/2014/main" id="{A06BFE99-4EF4-FDF0-0F8A-08D733279A9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493945" y="3559882"/>
              <a:ext cx="894287" cy="894287"/>
            </a:xfrm>
            <a:prstGeom prst="rect">
              <a:avLst/>
            </a:prstGeom>
          </p:spPr>
        </p:pic>
        <p:sp>
          <p:nvSpPr>
            <p:cNvPr id="91" name="Rectangle : coins arrondis 90">
              <a:extLst>
                <a:ext uri="{FF2B5EF4-FFF2-40B4-BE49-F238E27FC236}">
                  <a16:creationId xmlns:a16="http://schemas.microsoft.com/office/drawing/2014/main" id="{0EE5AA70-F7DD-F758-B319-B1DB8ABD8C28}"/>
                </a:ext>
              </a:extLst>
            </p:cNvPr>
            <p:cNvSpPr/>
            <p:nvPr/>
          </p:nvSpPr>
          <p:spPr>
            <a:xfrm>
              <a:off x="5258939" y="4310314"/>
              <a:ext cx="1260506" cy="291005"/>
            </a:xfrm>
            <a:prstGeom prst="roundRect">
              <a:avLst/>
            </a:prstGeom>
            <a:noFill/>
            <a:ln>
              <a:noFill/>
            </a:ln>
          </p:spPr>
          <p:style>
            <a:lnRef idx="2">
              <a:schemeClr val="lt1">
                <a:hueOff val="0"/>
                <a:satOff val="0"/>
                <a:lumOff val="0"/>
                <a:alphaOff val="0"/>
              </a:schemeClr>
            </a:lnRef>
            <a:fillRef idx="1">
              <a:schemeClr val="accent2">
                <a:hueOff val="889586"/>
                <a:satOff val="-19883"/>
                <a:lumOff val="-18823"/>
                <a:alphaOff val="0"/>
              </a:schemeClr>
            </a:fillRef>
            <a:effectRef idx="0">
              <a:schemeClr val="accent2">
                <a:hueOff val="889586"/>
                <a:satOff val="-19883"/>
                <a:lumOff val="-18823"/>
                <a:alphaOff val="0"/>
              </a:schemeClr>
            </a:effectRef>
            <a:fontRef idx="minor">
              <a:schemeClr val="lt1"/>
            </a:fontRef>
          </p:style>
          <p:txBody>
            <a:bodyPr spcFirstLastPara="0" vert="horz" wrap="square" lIns="203968" tIns="203968" rIns="203968" bIns="203968" numCol="1" spcCol="1270" anchor="ctr" anchorCtr="0">
              <a:noAutofit/>
            </a:bodyPr>
            <a:lstStyle/>
            <a:p>
              <a:pPr marL="0" lvl="0" indent="0" algn="ctr" defTabSz="400050">
                <a:lnSpc>
                  <a:spcPct val="90000"/>
                </a:lnSpc>
                <a:spcBef>
                  <a:spcPct val="0"/>
                </a:spcBef>
                <a:spcAft>
                  <a:spcPct val="35000"/>
                </a:spcAft>
                <a:buNone/>
              </a:pPr>
              <a:r>
                <a:rPr lang="fr-FR" sz="1000" b="1" dirty="0">
                  <a:solidFill>
                    <a:schemeClr val="tx1"/>
                  </a:solidFill>
                </a:rPr>
                <a:t>Tools</a:t>
              </a:r>
              <a:endParaRPr lang="en-US" sz="1000" b="1" kern="1200" dirty="0">
                <a:solidFill>
                  <a:schemeClr val="tx1"/>
                </a:solidFill>
              </a:endParaRPr>
            </a:p>
          </p:txBody>
        </p:sp>
      </p:grpSp>
    </p:spTree>
    <p:extLst>
      <p:ext uri="{BB962C8B-B14F-4D97-AF65-F5344CB8AC3E}">
        <p14:creationId xmlns:p14="http://schemas.microsoft.com/office/powerpoint/2010/main" val="2608722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Diagramme 72">
            <a:extLst>
              <a:ext uri="{FF2B5EF4-FFF2-40B4-BE49-F238E27FC236}">
                <a16:creationId xmlns:a16="http://schemas.microsoft.com/office/drawing/2014/main" id="{9CFB0D10-C373-3710-359C-9B5E74C1BF82}"/>
              </a:ext>
            </a:extLst>
          </p:cNvPr>
          <p:cNvGraphicFramePr/>
          <p:nvPr>
            <p:extLst>
              <p:ext uri="{D42A27DB-BD31-4B8C-83A1-F6EECF244321}">
                <p14:modId xmlns:p14="http://schemas.microsoft.com/office/powerpoint/2010/main" val="2822872858"/>
              </p:ext>
            </p:extLst>
          </p:nvPr>
        </p:nvGraphicFramePr>
        <p:xfrm>
          <a:off x="2032000" y="1659955"/>
          <a:ext cx="8128000" cy="4084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re 1">
            <a:extLst>
              <a:ext uri="{FF2B5EF4-FFF2-40B4-BE49-F238E27FC236}">
                <a16:creationId xmlns:a16="http://schemas.microsoft.com/office/drawing/2014/main" id="{E2AC0185-4A92-FACE-37CB-3F3922E29166}"/>
              </a:ext>
            </a:extLst>
          </p:cNvPr>
          <p:cNvSpPr>
            <a:spLocks noGrp="1"/>
          </p:cNvSpPr>
          <p:nvPr>
            <p:ph type="title"/>
          </p:nvPr>
        </p:nvSpPr>
        <p:spPr>
          <a:xfrm>
            <a:off x="1684614" y="202588"/>
            <a:ext cx="4873261" cy="1325563"/>
          </a:xfrm>
        </p:spPr>
        <p:txBody>
          <a:bodyPr/>
          <a:lstStyle/>
          <a:p>
            <a:r>
              <a:rPr lang="fr-FR" dirty="0" err="1"/>
              <a:t>Who</a:t>
            </a:r>
            <a:r>
              <a:rPr lang="fr-FR" dirty="0"/>
              <a:t> </a:t>
            </a:r>
            <a:r>
              <a:rPr lang="fr-FR" dirty="0" err="1"/>
              <a:t>we</a:t>
            </a:r>
            <a:r>
              <a:rPr lang="fr-FR" dirty="0"/>
              <a:t> are</a:t>
            </a:r>
            <a:endParaRPr lang="en-US" dirty="0"/>
          </a:p>
        </p:txBody>
      </p:sp>
      <p:sp>
        <p:nvSpPr>
          <p:cNvPr id="43" name="Rectangle 42">
            <a:extLst>
              <a:ext uri="{FF2B5EF4-FFF2-40B4-BE49-F238E27FC236}">
                <a16:creationId xmlns:a16="http://schemas.microsoft.com/office/drawing/2014/main" id="{48E08ABE-0457-95C6-86DC-B4248359EC25}"/>
              </a:ext>
            </a:extLst>
          </p:cNvPr>
          <p:cNvSpPr/>
          <p:nvPr/>
        </p:nvSpPr>
        <p:spPr>
          <a:xfrm>
            <a:off x="174264" y="2109019"/>
            <a:ext cx="1110514" cy="3377381"/>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85033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16CD04-A233-9247-9731-D2F06DF60CA8}"/>
              </a:ext>
            </a:extLst>
          </p:cNvPr>
          <p:cNvSpPr>
            <a:spLocks noGrp="1"/>
          </p:cNvSpPr>
          <p:nvPr>
            <p:ph type="title"/>
          </p:nvPr>
        </p:nvSpPr>
        <p:spPr/>
        <p:txBody>
          <a:bodyPr/>
          <a:lstStyle/>
          <a:p>
            <a:r>
              <a:rPr lang="fr-FR" dirty="0" err="1"/>
              <a:t>Activities</a:t>
            </a:r>
            <a:r>
              <a:rPr lang="fr-FR" dirty="0"/>
              <a:t> </a:t>
            </a:r>
            <a:endParaRPr lang="en-US" dirty="0"/>
          </a:p>
        </p:txBody>
      </p:sp>
      <p:sp>
        <p:nvSpPr>
          <p:cNvPr id="3" name="Espace réservé du texte 2">
            <a:extLst>
              <a:ext uri="{FF2B5EF4-FFF2-40B4-BE49-F238E27FC236}">
                <a16:creationId xmlns:a16="http://schemas.microsoft.com/office/drawing/2014/main" id="{4EBEB4F1-94CE-7619-1DDD-6170032BBD8B}"/>
              </a:ext>
            </a:extLst>
          </p:cNvPr>
          <p:cNvSpPr>
            <a:spLocks noGrp="1"/>
          </p:cNvSpPr>
          <p:nvPr>
            <p:ph type="body" idx="1"/>
          </p:nvPr>
        </p:nvSpPr>
        <p:spPr/>
        <p:txBody>
          <a:bodyPr/>
          <a:lstStyle/>
          <a:p>
            <a:r>
              <a:rPr lang="fr-FR" dirty="0"/>
              <a:t>2021-2022</a:t>
            </a:r>
            <a:endParaRPr lang="en-US" dirty="0"/>
          </a:p>
        </p:txBody>
      </p:sp>
    </p:spTree>
    <p:extLst>
      <p:ext uri="{BB962C8B-B14F-4D97-AF65-F5344CB8AC3E}">
        <p14:creationId xmlns:p14="http://schemas.microsoft.com/office/powerpoint/2010/main" val="2125317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692148" y="88958"/>
            <a:ext cx="10254776" cy="1325563"/>
          </a:xfrm>
        </p:spPr>
        <p:txBody>
          <a:bodyPr/>
          <a:lstStyle/>
          <a:p>
            <a:r>
              <a:rPr lang="fr-FR" dirty="0"/>
              <a:t>Program Coordination</a:t>
            </a:r>
            <a:endParaRPr lang="en-US" dirty="0"/>
          </a:p>
        </p:txBody>
      </p:sp>
      <p:sp>
        <p:nvSpPr>
          <p:cNvPr id="3" name="Espace réservé du contenu 2">
            <a:extLst>
              <a:ext uri="{FF2B5EF4-FFF2-40B4-BE49-F238E27FC236}">
                <a16:creationId xmlns:a16="http://schemas.microsoft.com/office/drawing/2014/main" id="{927798B7-B967-085B-0A54-48F40E7953D7}"/>
              </a:ext>
            </a:extLst>
          </p:cNvPr>
          <p:cNvSpPr>
            <a:spLocks noGrp="1"/>
          </p:cNvSpPr>
          <p:nvPr>
            <p:ph sz="half" idx="1"/>
          </p:nvPr>
        </p:nvSpPr>
        <p:spPr>
          <a:xfrm>
            <a:off x="2286002" y="1512793"/>
            <a:ext cx="4326922" cy="2373407"/>
          </a:xfrm>
        </p:spPr>
        <p:txBody>
          <a:bodyPr>
            <a:normAutofit fontScale="92500" lnSpcReduction="10000"/>
          </a:bodyPr>
          <a:lstStyle/>
          <a:p>
            <a:pPr marL="0" indent="0">
              <a:buNone/>
            </a:pPr>
            <a:r>
              <a:rPr lang="fr-FR" dirty="0" err="1"/>
              <a:t>bjectives</a:t>
            </a:r>
            <a:endParaRPr lang="fr-FR" dirty="0"/>
          </a:p>
          <a:p>
            <a:pPr lvl="1"/>
            <a:r>
              <a:rPr lang="fr-FR" dirty="0"/>
              <a:t>Promote the ratification, accession and effective </a:t>
            </a:r>
            <a:r>
              <a:rPr lang="fr-FR" dirty="0" err="1"/>
              <a:t>implementation</a:t>
            </a:r>
            <a:endParaRPr lang="fr-FR" dirty="0"/>
          </a:p>
          <a:p>
            <a:pPr lvl="1"/>
            <a:r>
              <a:rPr lang="en-US" dirty="0"/>
              <a:t>Ensure that the formulation and implementation of program activities satisfies the requirements</a:t>
            </a:r>
          </a:p>
          <a:p>
            <a:pPr lvl="1"/>
            <a:r>
              <a:rPr lang="en-US" dirty="0"/>
              <a:t>Develop coordination, collaboration, and communication mechanisms </a:t>
            </a:r>
          </a:p>
          <a:p>
            <a:pPr lvl="1"/>
            <a:r>
              <a:rPr lang="en-US" dirty="0"/>
              <a:t>General coordination projects </a:t>
            </a: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6982325" y="1512792"/>
            <a:ext cx="4964599" cy="5345208"/>
          </a:xfrm>
        </p:spPr>
        <p:txBody>
          <a:bodyPr>
            <a:normAutofit fontScale="92500" lnSpcReduction="10000"/>
          </a:bodyPr>
          <a:lstStyle/>
          <a:p>
            <a:r>
              <a:rPr lang="en-US" dirty="0"/>
              <a:t>Working group</a:t>
            </a:r>
          </a:p>
          <a:p>
            <a:r>
              <a:rPr lang="en-US" dirty="0"/>
              <a:t>GCRMN-Caribbean, Stony coral tissue loss disease (SCTLD) and </a:t>
            </a:r>
            <a:r>
              <a:rPr lang="en-US" i="1" dirty="0" err="1"/>
              <a:t>Diadema</a:t>
            </a:r>
            <a:r>
              <a:rPr lang="en-US" dirty="0"/>
              <a:t> die offs</a:t>
            </a:r>
          </a:p>
          <a:p>
            <a:r>
              <a:rPr lang="en-US" dirty="0"/>
              <a:t>Marine Mammal Regional Activity Network (RAN)</a:t>
            </a:r>
          </a:p>
          <a:p>
            <a:pPr lvl="1"/>
            <a:r>
              <a:rPr lang="en-US" dirty="0"/>
              <a:t>Potential costs, benefits, and operational framework</a:t>
            </a:r>
          </a:p>
          <a:p>
            <a:r>
              <a:rPr lang="en-US" dirty="0"/>
              <a:t>Communication and coordination</a:t>
            </a:r>
          </a:p>
          <a:p>
            <a:r>
              <a:rPr lang="en-US" dirty="0"/>
              <a:t>Cooperative actions : call for proposals</a:t>
            </a:r>
          </a:p>
          <a:p>
            <a:r>
              <a:rPr lang="en-US" dirty="0"/>
              <a:t>Promotion</a:t>
            </a:r>
          </a:p>
          <a:p>
            <a:r>
              <a:rPr lang="en-US" dirty="0"/>
              <a:t>Regional programming</a:t>
            </a:r>
          </a:p>
          <a:p>
            <a:pPr lvl="1"/>
            <a:r>
              <a:rPr lang="en-US" dirty="0"/>
              <a:t>Caribbean Marine Mammals Preservation Network (CARI’MAM)</a:t>
            </a:r>
          </a:p>
          <a:p>
            <a:pPr lvl="1"/>
            <a:r>
              <a:rPr lang="en-US" dirty="0"/>
              <a:t>Caribbean network for coastal risks prevention related with climate change (CARIB-COAST)</a:t>
            </a:r>
          </a:p>
          <a:p>
            <a:pPr lvl="1"/>
            <a:r>
              <a:rPr lang="en-US" dirty="0"/>
              <a:t>Caribbean Marine Megafauna and Anthropogenic Activities (CAMAC)</a:t>
            </a:r>
          </a:p>
        </p:txBody>
      </p:sp>
      <p:sp>
        <p:nvSpPr>
          <p:cNvPr id="4" name="Rectangle 3">
            <a:extLst>
              <a:ext uri="{FF2B5EF4-FFF2-40B4-BE49-F238E27FC236}">
                <a16:creationId xmlns:a16="http://schemas.microsoft.com/office/drawing/2014/main" id="{4E271119-E78F-DD1E-9112-BC1F8F7B74DB}"/>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9" name="Graphique 8" descr="Mille avec un remplissage uni">
            <a:extLst>
              <a:ext uri="{FF2B5EF4-FFF2-40B4-BE49-F238E27FC236}">
                <a16:creationId xmlns:a16="http://schemas.microsoft.com/office/drawing/2014/main" id="{2F99267C-C8AC-48FD-44D2-512363C9F5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80674" y="1316252"/>
            <a:ext cx="642630" cy="642630"/>
          </a:xfrm>
          <a:prstGeom prst="rect">
            <a:avLst/>
          </a:prstGeom>
        </p:spPr>
      </p:pic>
      <p:pic>
        <p:nvPicPr>
          <p:cNvPr id="18" name="Graphique 17" descr="Vague avec un remplissage uni">
            <a:extLst>
              <a:ext uri="{FF2B5EF4-FFF2-40B4-BE49-F238E27FC236}">
                <a16:creationId xmlns:a16="http://schemas.microsoft.com/office/drawing/2014/main" id="{99BF41F4-001D-B168-27D2-210DA97C49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0936" y="1352347"/>
            <a:ext cx="457200" cy="457200"/>
          </a:xfrm>
          <a:prstGeom prst="rect">
            <a:avLst/>
          </a:prstGeom>
        </p:spPr>
      </p:pic>
      <p:pic>
        <p:nvPicPr>
          <p:cNvPr id="8" name="Graphique 7" descr="Réseaux sociaux avec un remplissage uni">
            <a:extLst>
              <a:ext uri="{FF2B5EF4-FFF2-40B4-BE49-F238E27FC236}">
                <a16:creationId xmlns:a16="http://schemas.microsoft.com/office/drawing/2014/main" id="{35B55339-A91A-8452-9E75-B355499A5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15989" y="3984472"/>
            <a:ext cx="2266948" cy="2266948"/>
          </a:xfrm>
          <a:prstGeom prst="rect">
            <a:avLst/>
          </a:prstGeom>
        </p:spPr>
      </p:pic>
    </p:spTree>
    <p:extLst>
      <p:ext uri="{BB962C8B-B14F-4D97-AF65-F5344CB8AC3E}">
        <p14:creationId xmlns:p14="http://schemas.microsoft.com/office/powerpoint/2010/main" val="2593917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692148" y="88958"/>
            <a:ext cx="9302219" cy="1325563"/>
          </a:xfrm>
        </p:spPr>
        <p:txBody>
          <a:bodyPr/>
          <a:lstStyle/>
          <a:p>
            <a:r>
              <a:rPr lang="fr-FR" dirty="0"/>
              <a:t>Marine </a:t>
            </a:r>
            <a:r>
              <a:rPr lang="fr-FR" dirty="0" err="1"/>
              <a:t>Mammal</a:t>
            </a:r>
            <a:r>
              <a:rPr lang="fr-FR" dirty="0"/>
              <a:t> </a:t>
            </a:r>
            <a:r>
              <a:rPr lang="fr-FR" dirty="0" err="1"/>
              <a:t>Regional</a:t>
            </a:r>
            <a:r>
              <a:rPr lang="fr-FR" dirty="0"/>
              <a:t> Activity Network</a:t>
            </a:r>
            <a:endParaRPr lang="en-US" dirty="0">
              <a:solidFill>
                <a:srgbClr val="204B9A"/>
              </a:solidFill>
            </a:endParaRP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1808480" y="1644872"/>
            <a:ext cx="9337039" cy="4659407"/>
          </a:xfrm>
        </p:spPr>
        <p:txBody>
          <a:bodyPr>
            <a:normAutofit fontScale="92500" lnSpcReduction="10000"/>
          </a:bodyPr>
          <a:lstStyle/>
          <a:p>
            <a:r>
              <a:rPr lang="en-US" dirty="0"/>
              <a:t>STAC 9 recommendation N°8 :</a:t>
            </a:r>
          </a:p>
          <a:p>
            <a:pPr marL="457200" lvl="1" indent="0">
              <a:buNone/>
            </a:pPr>
            <a:r>
              <a:rPr lang="en-US" dirty="0"/>
              <a:t>“</a:t>
            </a:r>
            <a:r>
              <a:rPr lang="en-US" i="1" dirty="0"/>
              <a:t>The Secretariat and SPAW-RAC, in close consultation with SPAW Contracting Parties, and other relevant stakeholders, consider the potential costs, benefits, and operational framework of a Marine Mammal Regional Activity Network (RAN), taking into account the good results of the CARI’MAM project and network, and draft a proposal for discussion at SPAW STAC10 regarding how such a RAN could operate</a:t>
            </a:r>
            <a:r>
              <a:rPr lang="en-US" dirty="0"/>
              <a:t>”.</a:t>
            </a:r>
          </a:p>
          <a:p>
            <a:pPr lvl="1"/>
            <a:endParaRPr lang="en-US" dirty="0"/>
          </a:p>
          <a:p>
            <a:r>
              <a:rPr lang="en-US" dirty="0"/>
              <a:t>Task organization:</a:t>
            </a:r>
          </a:p>
          <a:p>
            <a:pPr lvl="1">
              <a:buFont typeface="Arial" panose="020B0604020202020204" pitchFamily="34" charset="0"/>
              <a:buChar char="•"/>
            </a:pPr>
            <a:r>
              <a:rPr lang="en-US" dirty="0"/>
              <a:t>A group of 10 SPAW focal points and country representatives facilitated by SPAW-RAC;</a:t>
            </a:r>
          </a:p>
          <a:p>
            <a:pPr lvl="1">
              <a:buFont typeface="Arial" panose="020B0604020202020204" pitchFamily="34" charset="0"/>
              <a:buChar char="•"/>
            </a:pPr>
            <a:r>
              <a:rPr lang="en-US" dirty="0"/>
              <a:t>4 online meetings to work on the document and as many online reviews, between May and September;</a:t>
            </a:r>
          </a:p>
          <a:p>
            <a:pPr lvl="1">
              <a:buFont typeface="Arial" panose="020B0604020202020204" pitchFamily="34" charset="0"/>
              <a:buChar char="•"/>
            </a:pPr>
            <a:r>
              <a:rPr lang="en-US" dirty="0"/>
              <a:t>a final call for online review was sent to all the SPAW focal points in mid-September.</a:t>
            </a:r>
          </a:p>
          <a:p>
            <a:pPr lvl="1">
              <a:buFont typeface="Arial" panose="020B0604020202020204" pitchFamily="34" charset="0"/>
              <a:buChar char="•"/>
            </a:pPr>
            <a:endParaRPr lang="en-US" dirty="0"/>
          </a:p>
          <a:p>
            <a:r>
              <a:rPr lang="en-US" dirty="0"/>
              <a:t>Final document:</a:t>
            </a:r>
          </a:p>
          <a:p>
            <a:pPr lvl="1">
              <a:buFont typeface="Arial" panose="020B0604020202020204" pitchFamily="34" charset="0"/>
              <a:buChar char="•"/>
            </a:pPr>
            <a:r>
              <a:rPr lang="en-US" dirty="0">
                <a:solidFill>
                  <a:srgbClr val="2E5369"/>
                </a:solidFill>
                <a:effectLst/>
                <a:latin typeface="+mj-lt"/>
                <a:ea typeface="Verdana" panose="020B0604030504040204" pitchFamily="34" charset="0"/>
                <a:cs typeface="Verdana" panose="020B0604030504040204" pitchFamily="34" charset="0"/>
              </a:rPr>
              <a:t>background information;</a:t>
            </a:r>
          </a:p>
          <a:p>
            <a:pPr lvl="1">
              <a:buFont typeface="Arial" panose="020B0604020202020204" pitchFamily="34" charset="0"/>
              <a:buChar char="•"/>
            </a:pPr>
            <a:r>
              <a:rPr lang="en-US" dirty="0">
                <a:solidFill>
                  <a:srgbClr val="2E5369"/>
                </a:solidFill>
                <a:effectLst/>
                <a:latin typeface="+mj-lt"/>
                <a:ea typeface="Verdana" panose="020B0604030504040204" pitchFamily="34" charset="0"/>
                <a:cs typeface="Verdana" panose="020B0604030504040204" pitchFamily="34" charset="0"/>
              </a:rPr>
              <a:t>some recommendations for the constitution of a marine mammal RAN Institution;</a:t>
            </a:r>
          </a:p>
          <a:p>
            <a:pPr lvl="1">
              <a:buFont typeface="Arial" panose="020B0604020202020204" pitchFamily="34" charset="0"/>
              <a:buChar char="•"/>
            </a:pPr>
            <a:r>
              <a:rPr lang="en-US" dirty="0">
                <a:solidFill>
                  <a:srgbClr val="2E5369"/>
                </a:solidFill>
                <a:effectLst/>
                <a:latin typeface="+mj-lt"/>
                <a:ea typeface="Verdana" panose="020B0604030504040204" pitchFamily="34" charset="0"/>
                <a:cs typeface="Verdana" panose="020B0604030504040204" pitchFamily="34" charset="0"/>
              </a:rPr>
              <a:t>a proposed architecture for the RAN.</a:t>
            </a:r>
            <a:endParaRPr lang="en-US" dirty="0">
              <a:solidFill>
                <a:srgbClr val="2E5369"/>
              </a:solidFill>
              <a:latin typeface="+mj-lt"/>
            </a:endParaRPr>
          </a:p>
          <a:p>
            <a:pPr lvl="1">
              <a:buFont typeface="Arial" panose="020B0604020202020204" pitchFamily="34" charset="0"/>
              <a:buChar char="•"/>
            </a:pPr>
            <a:endParaRPr lang="en-US" dirty="0"/>
          </a:p>
          <a:p>
            <a:endParaRPr lang="en-US" dirty="0"/>
          </a:p>
          <a:p>
            <a:endParaRPr lang="en-US" dirty="0"/>
          </a:p>
          <a:p>
            <a:pPr marL="0" indent="0">
              <a:buNone/>
            </a:pPr>
            <a:endParaRPr lang="en-US" dirty="0"/>
          </a:p>
        </p:txBody>
      </p:sp>
      <p:sp>
        <p:nvSpPr>
          <p:cNvPr id="4" name="Rectangle 3">
            <a:extLst>
              <a:ext uri="{FF2B5EF4-FFF2-40B4-BE49-F238E27FC236}">
                <a16:creationId xmlns:a16="http://schemas.microsoft.com/office/drawing/2014/main" id="{4E271119-E78F-DD1E-9112-BC1F8F7B74DB}"/>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781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692149" y="88958"/>
            <a:ext cx="9047302" cy="1325563"/>
          </a:xfrm>
        </p:spPr>
        <p:txBody>
          <a:bodyPr/>
          <a:lstStyle/>
          <a:p>
            <a:r>
              <a:rPr lang="fr-FR" dirty="0"/>
              <a:t>Marine </a:t>
            </a:r>
            <a:r>
              <a:rPr lang="fr-FR" dirty="0" err="1"/>
              <a:t>Mammal</a:t>
            </a:r>
            <a:r>
              <a:rPr lang="fr-FR" dirty="0"/>
              <a:t> Régional Activity Network</a:t>
            </a:r>
            <a:endParaRPr lang="en-US" dirty="0">
              <a:solidFill>
                <a:srgbClr val="204B9A"/>
              </a:solidFill>
            </a:endParaRPr>
          </a:p>
        </p:txBody>
      </p:sp>
      <p:sp>
        <p:nvSpPr>
          <p:cNvPr id="6" name="Espace réservé du contenu 5">
            <a:extLst>
              <a:ext uri="{FF2B5EF4-FFF2-40B4-BE49-F238E27FC236}">
                <a16:creationId xmlns:a16="http://schemas.microsoft.com/office/drawing/2014/main" id="{AF30C650-9DD5-E1C8-684C-D6F1D0632A78}"/>
              </a:ext>
            </a:extLst>
          </p:cNvPr>
          <p:cNvSpPr>
            <a:spLocks noGrp="1"/>
          </p:cNvSpPr>
          <p:nvPr>
            <p:ph sz="half" idx="2"/>
          </p:nvPr>
        </p:nvSpPr>
        <p:spPr>
          <a:xfrm>
            <a:off x="1808480" y="1644872"/>
            <a:ext cx="9337039" cy="4659407"/>
          </a:xfrm>
        </p:spPr>
        <p:txBody>
          <a:bodyPr>
            <a:normAutofit/>
          </a:bodyPr>
          <a:lstStyle/>
          <a:p>
            <a:pPr marL="0" indent="0">
              <a:buNone/>
            </a:pPr>
            <a:r>
              <a:rPr lang="en-US" sz="2000" dirty="0"/>
              <a:t>Main recommendations of the RAN working group regarding the RAN characteristics:</a:t>
            </a:r>
          </a:p>
          <a:p>
            <a:pPr lvl="1">
              <a:buFont typeface="Arial" panose="020B0604020202020204" pitchFamily="34" charset="0"/>
              <a:buChar char="•"/>
            </a:pPr>
            <a:r>
              <a:rPr lang="en-US" sz="1800" dirty="0">
                <a:effectLst/>
                <a:ea typeface="Arial" panose="020B0604020202020204" pitchFamily="34" charset="0"/>
              </a:rPr>
              <a:t>broad mission and broad geographic scope of activities;</a:t>
            </a:r>
          </a:p>
          <a:p>
            <a:pPr lvl="1">
              <a:buFont typeface="Arial" panose="020B0604020202020204" pitchFamily="34" charset="0"/>
              <a:buChar char="•"/>
            </a:pPr>
            <a:r>
              <a:rPr lang="en-US" sz="1800" dirty="0">
                <a:effectLst/>
                <a:ea typeface="Arial" panose="020B0604020202020204" pitchFamily="34" charset="0"/>
              </a:rPr>
              <a:t>well framed programming ;</a:t>
            </a:r>
          </a:p>
          <a:p>
            <a:pPr lvl="1">
              <a:buFont typeface="Arial" panose="020B0604020202020204" pitchFamily="34" charset="0"/>
              <a:buChar char="•"/>
            </a:pPr>
            <a:r>
              <a:rPr lang="en-US" sz="1800" dirty="0">
                <a:effectLst/>
                <a:ea typeface="Arial" panose="020B0604020202020204" pitchFamily="34" charset="0"/>
              </a:rPr>
              <a:t>strong governance, with a steering Committee that includes on the ground Caribbean stakeholders;</a:t>
            </a:r>
            <a:endParaRPr lang="en-US" sz="1800" dirty="0">
              <a:ea typeface="Arial" panose="020B0604020202020204" pitchFamily="34" charset="0"/>
            </a:endParaRPr>
          </a:p>
          <a:p>
            <a:pPr lvl="1">
              <a:buFont typeface="Arial" panose="020B0604020202020204" pitchFamily="34" charset="0"/>
              <a:buChar char="•"/>
            </a:pPr>
            <a:r>
              <a:rPr lang="en-US" sz="1800" dirty="0">
                <a:ea typeface="Arial" panose="020B0604020202020204" pitchFamily="34" charset="0"/>
              </a:rPr>
              <a:t>a</a:t>
            </a:r>
            <a:r>
              <a:rPr lang="en-US" sz="1800" dirty="0">
                <a:effectLst/>
                <a:ea typeface="Arial" panose="020B0604020202020204" pitchFamily="34" charset="0"/>
              </a:rPr>
              <a:t>n official recognition by SPAW Contracting Parties and a MoU between the RAN and SPAW Sub-Programme of the Cartagena Convention;</a:t>
            </a:r>
            <a:r>
              <a:rPr lang="en-US" i="1" dirty="0"/>
              <a:t> </a:t>
            </a:r>
          </a:p>
          <a:p>
            <a:pPr lvl="1">
              <a:buFont typeface="Arial" panose="020B0604020202020204" pitchFamily="34" charset="0"/>
              <a:buChar char="•"/>
            </a:pPr>
            <a:r>
              <a:rPr lang="en-US" sz="1800" dirty="0">
                <a:effectLst/>
                <a:ea typeface="Arial" panose="020B0604020202020204" pitchFamily="34" charset="0"/>
              </a:rPr>
              <a:t>the RAN should either be hosted by a SPAW Party or be a new independent organization specifically and only dedicated to the RAN;</a:t>
            </a:r>
          </a:p>
          <a:p>
            <a:pPr lvl="1">
              <a:buFont typeface="Arial" panose="020B0604020202020204" pitchFamily="34" charset="0"/>
              <a:buChar char="•"/>
            </a:pPr>
            <a:r>
              <a:rPr lang="en-US" sz="1800" dirty="0">
                <a:effectLst/>
                <a:ea typeface="Arial" panose="020B0604020202020204" pitchFamily="34" charset="0"/>
              </a:rPr>
              <a:t>a core funding (around $ 200 000) is needed to ensure the RAN sustainability, at least for its basic missions (</a:t>
            </a:r>
            <a:r>
              <a:rPr lang="en-US" sz="1800" i="1" dirty="0">
                <a:effectLst/>
                <a:ea typeface="Arial" panose="020B0604020202020204" pitchFamily="34" charset="0"/>
              </a:rPr>
              <a:t>i.e.</a:t>
            </a:r>
            <a:r>
              <a:rPr lang="en-US" sz="1800" dirty="0">
                <a:effectLst/>
                <a:ea typeface="Arial" panose="020B0604020202020204" pitchFamily="34" charset="0"/>
              </a:rPr>
              <a:t> provide expertis</a:t>
            </a:r>
            <a:r>
              <a:rPr lang="en-US" sz="1800" dirty="0">
                <a:ea typeface="Arial" panose="020B0604020202020204" pitchFamily="34" charset="0"/>
              </a:rPr>
              <a:t>e to SPAW and networking)</a:t>
            </a:r>
            <a:r>
              <a:rPr lang="en-US" sz="1800" dirty="0">
                <a:effectLst/>
                <a:ea typeface="Arial" panose="020B0604020202020204" pitchFamily="34" charset="0"/>
              </a:rPr>
              <a:t>.</a:t>
            </a:r>
            <a:endParaRPr lang="en-US" dirty="0"/>
          </a:p>
          <a:p>
            <a:pPr marL="0" indent="0">
              <a:buNone/>
            </a:pPr>
            <a:endParaRPr lang="en-US" dirty="0"/>
          </a:p>
        </p:txBody>
      </p:sp>
      <p:sp>
        <p:nvSpPr>
          <p:cNvPr id="4" name="Rectangle 3">
            <a:extLst>
              <a:ext uri="{FF2B5EF4-FFF2-40B4-BE49-F238E27FC236}">
                <a16:creationId xmlns:a16="http://schemas.microsoft.com/office/drawing/2014/main" id="{4E271119-E78F-DD1E-9112-BC1F8F7B74DB}"/>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3" name="Graphique 2" descr="Questions avec un remplissage uni">
            <a:extLst>
              <a:ext uri="{FF2B5EF4-FFF2-40B4-BE49-F238E27FC236}">
                <a16:creationId xmlns:a16="http://schemas.microsoft.com/office/drawing/2014/main" id="{3D09B5B3-E17F-FE8B-C70D-3B57141D6F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1969" y="1593085"/>
            <a:ext cx="440359" cy="440359"/>
          </a:xfrm>
          <a:prstGeom prst="rect">
            <a:avLst/>
          </a:prstGeom>
        </p:spPr>
      </p:pic>
    </p:spTree>
    <p:extLst>
      <p:ext uri="{BB962C8B-B14F-4D97-AF65-F5344CB8AC3E}">
        <p14:creationId xmlns:p14="http://schemas.microsoft.com/office/powerpoint/2010/main" val="353044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A2602-59ED-D1D2-B737-E458D2489816}"/>
              </a:ext>
            </a:extLst>
          </p:cNvPr>
          <p:cNvSpPr>
            <a:spLocks noGrp="1"/>
          </p:cNvSpPr>
          <p:nvPr>
            <p:ph type="title"/>
          </p:nvPr>
        </p:nvSpPr>
        <p:spPr>
          <a:xfrm>
            <a:off x="1514052" y="0"/>
            <a:ext cx="10254776" cy="1325563"/>
          </a:xfrm>
        </p:spPr>
        <p:txBody>
          <a:bodyPr/>
          <a:lstStyle/>
          <a:p>
            <a:r>
              <a:rPr lang="fr-FR" dirty="0"/>
              <a:t>Call for propositions</a:t>
            </a:r>
            <a:endParaRPr lang="en-US" dirty="0">
              <a:solidFill>
                <a:srgbClr val="204B9A"/>
              </a:solidFill>
            </a:endParaRPr>
          </a:p>
        </p:txBody>
      </p:sp>
      <p:pic>
        <p:nvPicPr>
          <p:cNvPr id="10" name="Espace réservé du contenu 9">
            <a:extLst>
              <a:ext uri="{FF2B5EF4-FFF2-40B4-BE49-F238E27FC236}">
                <a16:creationId xmlns:a16="http://schemas.microsoft.com/office/drawing/2014/main" id="{9FA92A5C-074C-6CA9-79C3-3AC3A016F27A}"/>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796257" y="1159699"/>
            <a:ext cx="6118443" cy="4326701"/>
          </a:xfrm>
        </p:spPr>
      </p:pic>
      <p:sp>
        <p:nvSpPr>
          <p:cNvPr id="14" name="Espace réservé du contenu 13">
            <a:extLst>
              <a:ext uri="{FF2B5EF4-FFF2-40B4-BE49-F238E27FC236}">
                <a16:creationId xmlns:a16="http://schemas.microsoft.com/office/drawing/2014/main" id="{A0E1FE31-5023-F8CA-BF85-50C12832DC88}"/>
              </a:ext>
            </a:extLst>
          </p:cNvPr>
          <p:cNvSpPr>
            <a:spLocks noGrp="1"/>
          </p:cNvSpPr>
          <p:nvPr>
            <p:ph sz="half" idx="2"/>
          </p:nvPr>
        </p:nvSpPr>
        <p:spPr>
          <a:xfrm>
            <a:off x="5796257" y="5516847"/>
            <a:ext cx="2490439" cy="411379"/>
          </a:xfrm>
        </p:spPr>
        <p:txBody>
          <a:bodyPr>
            <a:normAutofit/>
          </a:bodyPr>
          <a:lstStyle/>
          <a:p>
            <a:pPr marL="0" indent="0">
              <a:buNone/>
            </a:pPr>
            <a:r>
              <a:rPr lang="fr-FR" sz="1700" dirty="0"/>
              <a:t>28 new </a:t>
            </a:r>
            <a:r>
              <a:rPr lang="fr-FR" sz="1700" dirty="0" err="1"/>
              <a:t>projects</a:t>
            </a:r>
            <a:r>
              <a:rPr lang="fr-FR" sz="1700" dirty="0"/>
              <a:t> / 45</a:t>
            </a:r>
          </a:p>
        </p:txBody>
      </p:sp>
      <p:sp>
        <p:nvSpPr>
          <p:cNvPr id="4" name="Rectangle 3">
            <a:extLst>
              <a:ext uri="{FF2B5EF4-FFF2-40B4-BE49-F238E27FC236}">
                <a16:creationId xmlns:a16="http://schemas.microsoft.com/office/drawing/2014/main" id="{4E271119-E78F-DD1E-9112-BC1F8F7B74DB}"/>
              </a:ext>
            </a:extLst>
          </p:cNvPr>
          <p:cNvSpPr/>
          <p:nvPr/>
        </p:nvSpPr>
        <p:spPr>
          <a:xfrm>
            <a:off x="186296" y="2895600"/>
            <a:ext cx="1110514" cy="2590800"/>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2CA476C0-C3A1-2F14-592D-36802D3BFA18}"/>
              </a:ext>
            </a:extLst>
          </p:cNvPr>
          <p:cNvSpPr/>
          <p:nvPr/>
        </p:nvSpPr>
        <p:spPr>
          <a:xfrm>
            <a:off x="186296" y="1853335"/>
            <a:ext cx="1110514" cy="180109"/>
          </a:xfrm>
          <a:prstGeom prst="rect">
            <a:avLst/>
          </a:prstGeom>
          <a:solidFill>
            <a:schemeClr val="accent1">
              <a:lumMod val="20000"/>
              <a:lumOff val="80000"/>
              <a:alpha val="73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8" name="Espace réservé du contenu 13">
            <a:extLst>
              <a:ext uri="{FF2B5EF4-FFF2-40B4-BE49-F238E27FC236}">
                <a16:creationId xmlns:a16="http://schemas.microsoft.com/office/drawing/2014/main" id="{2D60B463-3A47-5AC4-108C-B3DDC61827E8}"/>
              </a:ext>
            </a:extLst>
          </p:cNvPr>
          <p:cNvSpPr txBox="1">
            <a:spLocks/>
          </p:cNvSpPr>
          <p:nvPr/>
        </p:nvSpPr>
        <p:spPr>
          <a:xfrm>
            <a:off x="8629087" y="5479171"/>
            <a:ext cx="3274015" cy="486731"/>
          </a:xfrm>
          <a:prstGeom prst="rect">
            <a:avLst/>
          </a:prstGeom>
        </p:spPr>
        <p:txBody>
          <a:bodyPr vert="horz" lIns="91440" tIns="45720" rIns="91440" bIns="45720" rtlCol="0">
            <a:normAutofit fontScale="85000" lnSpcReduction="10000"/>
          </a:bodyPr>
          <a:lstStyle>
            <a:lvl1pPr marL="342000" indent="-342000" algn="l" defTabSz="914400" rtl="0" eaLnBrk="1" latinLnBrk="0" hangingPunct="1">
              <a:lnSpc>
                <a:spcPct val="100000"/>
              </a:lnSpc>
              <a:spcBef>
                <a:spcPts val="600"/>
              </a:spcBef>
              <a:buClr>
                <a:schemeClr val="accent3"/>
              </a:buClr>
              <a:buFont typeface="Wingdings 3" panose="05040102010807070707" pitchFamily="18" charset="2"/>
              <a:buChar char=""/>
              <a:defRPr sz="1800" kern="1200">
                <a:solidFill>
                  <a:schemeClr val="accent3"/>
                </a:solidFill>
                <a:latin typeface="+mn-lt"/>
                <a:ea typeface="+mn-ea"/>
                <a:cs typeface="+mn-cs"/>
              </a:defRPr>
            </a:lvl1pPr>
            <a:lvl2pPr marL="685800" indent="-228600" algn="l" defTabSz="914400" rtl="0" eaLnBrk="1" latinLnBrk="0" hangingPunct="1">
              <a:lnSpc>
                <a:spcPct val="100000"/>
              </a:lnSpc>
              <a:spcBef>
                <a:spcPts val="600"/>
              </a:spcBef>
              <a:buFont typeface="Wingdings 3" panose="05040102010807070707" pitchFamily="18" charset="2"/>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Font typeface="Wingdings 3" panose="05040102010807070707" pitchFamily="18" charset="2"/>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Wingdings 3" panose="05040102010807070707" pitchFamily="18" charset="2"/>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Wingdings 3" panose="05040102010807070707" pitchFamily="18" charset="2"/>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dirty="0"/>
              <a:t>€ 200 000 </a:t>
            </a:r>
            <a:r>
              <a:rPr lang="fr-FR" dirty="0" err="1"/>
              <a:t>engaged</a:t>
            </a:r>
            <a:r>
              <a:rPr lang="fr-FR" dirty="0"/>
              <a:t> / € 330 000 </a:t>
            </a:r>
          </a:p>
          <a:p>
            <a:endParaRPr lang="en-US" dirty="0"/>
          </a:p>
        </p:txBody>
      </p:sp>
      <p:pic>
        <p:nvPicPr>
          <p:cNvPr id="20" name="Image 19">
            <a:extLst>
              <a:ext uri="{FF2B5EF4-FFF2-40B4-BE49-F238E27FC236}">
                <a16:creationId xmlns:a16="http://schemas.microsoft.com/office/drawing/2014/main" id="{0E93221F-41AF-3914-CAB1-BC64066F2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52" y="1387759"/>
            <a:ext cx="4064963" cy="2252771"/>
          </a:xfrm>
          <a:prstGeom prst="rect">
            <a:avLst/>
          </a:prstGeom>
        </p:spPr>
      </p:pic>
      <p:pic>
        <p:nvPicPr>
          <p:cNvPr id="22" name="Image 21">
            <a:extLst>
              <a:ext uri="{FF2B5EF4-FFF2-40B4-BE49-F238E27FC236}">
                <a16:creationId xmlns:a16="http://schemas.microsoft.com/office/drawing/2014/main" id="{2E50314B-4C19-B967-25B5-28A8E5E31B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9536" y="3628025"/>
            <a:ext cx="3699200" cy="2252771"/>
          </a:xfrm>
          <a:prstGeom prst="rect">
            <a:avLst/>
          </a:prstGeom>
        </p:spPr>
      </p:pic>
      <p:sp>
        <p:nvSpPr>
          <p:cNvPr id="6" name="ZoneTexte 5">
            <a:extLst>
              <a:ext uri="{FF2B5EF4-FFF2-40B4-BE49-F238E27FC236}">
                <a16:creationId xmlns:a16="http://schemas.microsoft.com/office/drawing/2014/main" id="{39BCF998-689A-404F-8929-6512F133FD08}"/>
              </a:ext>
            </a:extLst>
          </p:cNvPr>
          <p:cNvSpPr txBox="1"/>
          <p:nvPr/>
        </p:nvSpPr>
        <p:spPr>
          <a:xfrm>
            <a:off x="1514052" y="2076364"/>
            <a:ext cx="1213104" cy="246221"/>
          </a:xfrm>
          <a:prstGeom prst="rect">
            <a:avLst/>
          </a:prstGeom>
          <a:solidFill>
            <a:srgbClr val="ECF0F1"/>
          </a:solidFill>
        </p:spPr>
        <p:txBody>
          <a:bodyPr wrap="square" rtlCol="0">
            <a:spAutoFit/>
          </a:bodyPr>
          <a:lstStyle/>
          <a:p>
            <a:pPr algn="r"/>
            <a:r>
              <a:rPr lang="fr-FR" sz="1000" dirty="0" err="1">
                <a:solidFill>
                  <a:schemeClr val="tx1">
                    <a:lumMod val="65000"/>
                    <a:lumOff val="35000"/>
                  </a:schemeClr>
                </a:solidFill>
              </a:rPr>
              <a:t>Invertebrates</a:t>
            </a:r>
            <a:endParaRPr lang="fr-FR" sz="1000" dirty="0">
              <a:solidFill>
                <a:schemeClr val="tx1">
                  <a:lumMod val="65000"/>
                  <a:lumOff val="35000"/>
                </a:schemeClr>
              </a:solidFill>
            </a:endParaRPr>
          </a:p>
        </p:txBody>
      </p:sp>
      <p:sp>
        <p:nvSpPr>
          <p:cNvPr id="12" name="ZoneTexte 11">
            <a:extLst>
              <a:ext uri="{FF2B5EF4-FFF2-40B4-BE49-F238E27FC236}">
                <a16:creationId xmlns:a16="http://schemas.microsoft.com/office/drawing/2014/main" id="{CFFBD338-3058-4802-89DA-B6EE2440CB76}"/>
              </a:ext>
            </a:extLst>
          </p:cNvPr>
          <p:cNvSpPr txBox="1"/>
          <p:nvPr/>
        </p:nvSpPr>
        <p:spPr>
          <a:xfrm>
            <a:off x="3755649" y="3350706"/>
            <a:ext cx="1213104" cy="246221"/>
          </a:xfrm>
          <a:prstGeom prst="rect">
            <a:avLst/>
          </a:prstGeom>
          <a:solidFill>
            <a:srgbClr val="E0EAEC"/>
          </a:solidFill>
        </p:spPr>
        <p:txBody>
          <a:bodyPr wrap="square" rtlCol="0">
            <a:spAutoFit/>
          </a:bodyPr>
          <a:lstStyle/>
          <a:p>
            <a:r>
              <a:rPr lang="fr-FR" sz="1000" dirty="0">
                <a:solidFill>
                  <a:schemeClr val="tx1">
                    <a:lumMod val="65000"/>
                    <a:lumOff val="35000"/>
                  </a:schemeClr>
                </a:solidFill>
              </a:rPr>
              <a:t>Coral </a:t>
            </a:r>
            <a:r>
              <a:rPr lang="fr-FR" sz="1000" dirty="0" err="1">
                <a:solidFill>
                  <a:schemeClr val="tx1">
                    <a:lumMod val="65000"/>
                    <a:lumOff val="35000"/>
                  </a:schemeClr>
                </a:solidFill>
              </a:rPr>
              <a:t>reef</a:t>
            </a:r>
            <a:endParaRPr lang="fr-FR" sz="1000" dirty="0">
              <a:solidFill>
                <a:schemeClr val="tx1">
                  <a:lumMod val="65000"/>
                  <a:lumOff val="35000"/>
                </a:schemeClr>
              </a:solidFill>
            </a:endParaRPr>
          </a:p>
        </p:txBody>
      </p:sp>
    </p:spTree>
    <p:extLst>
      <p:ext uri="{BB962C8B-B14F-4D97-AF65-F5344CB8AC3E}">
        <p14:creationId xmlns:p14="http://schemas.microsoft.com/office/powerpoint/2010/main" val="243404267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modele ppt" id="{9BD8CF30-B46C-42B4-AB78-9ACC19B85546}" vid="{41B57102-856A-4342-91C2-ED7864FE185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2ACFA87F550418D225E071F542ADA" ma:contentTypeVersion="24" ma:contentTypeDescription="Create a new document." ma:contentTypeScope="" ma:versionID="97a588cdfdf0c8a8cfc5b54a81ef71e5">
  <xsd:schema xmlns:xsd="http://www.w3.org/2001/XMLSchema" xmlns:xs="http://www.w3.org/2001/XMLSchema" xmlns:p="http://schemas.microsoft.com/office/2006/metadata/properties" xmlns:ns2="8bde3967-4b29-49c8-add0-1b77de203898" xmlns:ns3="0f1cb922-524b-4a63-a729-f715e5c73bc5" xmlns:ns4="985ec44e-1bab-4c0b-9df0-6ba128686fc9" targetNamespace="http://schemas.microsoft.com/office/2006/metadata/properties" ma:root="true" ma:fieldsID="e37ccbbf1f07bbfc9badb0c91c640e5d" ns2:_="" ns3:_="" ns4:_="">
    <xsd:import namespace="8bde3967-4b29-49c8-add0-1b77de203898"/>
    <xsd:import namespace="0f1cb922-524b-4a63-a729-f715e5c73bc5"/>
    <xsd:import namespace="985ec44e-1bab-4c0b-9df0-6ba128686fc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MediaServiceLocation" minOccurs="0"/>
                <xsd:element ref="ns3:Emplacement" minOccurs="0"/>
                <xsd:element ref="ns3:eed4da54-2de3-4f24-ab7f-5cf84a6396d8CountryOrRegion" minOccurs="0"/>
                <xsd:element ref="ns3:eed4da54-2de3-4f24-ab7f-5cf84a6396d8State" minOccurs="0"/>
                <xsd:element ref="ns3:eed4da54-2de3-4f24-ab7f-5cf84a6396d8City" minOccurs="0"/>
                <xsd:element ref="ns3:eed4da54-2de3-4f24-ab7f-5cf84a6396d8PostalCode" minOccurs="0"/>
                <xsd:element ref="ns3:eed4da54-2de3-4f24-ab7f-5cf84a6396d8Street" minOccurs="0"/>
                <xsd:element ref="ns3:eed4da54-2de3-4f24-ab7f-5cf84a6396d8GeoLoc" minOccurs="0"/>
                <xsd:element ref="ns3:eed4da54-2de3-4f24-ab7f-5cf84a6396d8DispName" minOccurs="0"/>
                <xsd:element ref="ns3:MediaLengthInSeconds"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e3967-4b29-49c8-add0-1b77de2038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f1cb922-524b-4a63-a729-f715e5c73bc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Emplacement" ma:index="20" nillable="true" ma:displayName="Emplacement" ma:format="Dropdown" ma:internalName="Emplacement">
      <xsd:simpleType>
        <xsd:restriction base="dms:Unknown"/>
      </xsd:simpleType>
    </xsd:element>
    <xsd:element name="eed4da54-2de3-4f24-ab7f-5cf84a6396d8CountryOrRegion" ma:index="21" nillable="true" ma:displayName="Emplacement : Pays/région" ma:internalName="CountryOrRegion" ma:readOnly="true">
      <xsd:simpleType>
        <xsd:restriction base="dms:Text"/>
      </xsd:simpleType>
    </xsd:element>
    <xsd:element name="eed4da54-2de3-4f24-ab7f-5cf84a6396d8State" ma:index="22" nillable="true" ma:displayName="Emplacement : État" ma:internalName="State" ma:readOnly="true">
      <xsd:simpleType>
        <xsd:restriction base="dms:Text"/>
      </xsd:simpleType>
    </xsd:element>
    <xsd:element name="eed4da54-2de3-4f24-ab7f-5cf84a6396d8City" ma:index="23" nillable="true" ma:displayName="Emplacement : Ville" ma:internalName="City" ma:readOnly="true">
      <xsd:simpleType>
        <xsd:restriction base="dms:Text"/>
      </xsd:simpleType>
    </xsd:element>
    <xsd:element name="eed4da54-2de3-4f24-ab7f-5cf84a6396d8PostalCode" ma:index="24" nillable="true" ma:displayName="Emplacement : Code postal" ma:internalName="PostalCode" ma:readOnly="true">
      <xsd:simpleType>
        <xsd:restriction base="dms:Text"/>
      </xsd:simpleType>
    </xsd:element>
    <xsd:element name="eed4da54-2de3-4f24-ab7f-5cf84a6396d8Street" ma:index="25" nillable="true" ma:displayName="Emplacement : Rue" ma:internalName="Street" ma:readOnly="true">
      <xsd:simpleType>
        <xsd:restriction base="dms:Text"/>
      </xsd:simpleType>
    </xsd:element>
    <xsd:element name="eed4da54-2de3-4f24-ab7f-5cf84a6396d8GeoLoc" ma:index="26" nillable="true" ma:displayName="Emplacement : Coordonnées" ma:internalName="GeoLoc" ma:readOnly="true">
      <xsd:simpleType>
        <xsd:restriction base="dms:Unknown"/>
      </xsd:simpleType>
    </xsd:element>
    <xsd:element name="eed4da54-2de3-4f24-ab7f-5cf84a6396d8DispName" ma:index="27" nillable="true" ma:displayName="Emplacement : nom" ma:internalName="DispName"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31" nillable="true" ma:displayName="Taxonomy Catch All Column" ma:hidden="true" ma:list="{78a33eea-6480-4b67-a40f-8706a958746a}" ma:internalName="TaxCatchAll" ma:showField="CatchAllData" ma:web="8bde3967-4b29-49c8-add0-1b77de2038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f1cb922-524b-4a63-a729-f715e5c73bc5">
      <Terms xmlns="http://schemas.microsoft.com/office/infopath/2007/PartnerControls"/>
    </lcf76f155ced4ddcb4097134ff3c332f>
    <TaxCatchAll xmlns="985ec44e-1bab-4c0b-9df0-6ba128686fc9" xsi:nil="true"/>
    <Emplacement xmlns="0f1cb922-524b-4a63-a729-f715e5c73bc5" xsi:nil="true"/>
  </documentManagement>
</p:properties>
</file>

<file path=customXml/itemProps1.xml><?xml version="1.0" encoding="utf-8"?>
<ds:datastoreItem xmlns:ds="http://schemas.openxmlformats.org/officeDocument/2006/customXml" ds:itemID="{46923903-8697-4624-A2A7-455EEDDA514F}"/>
</file>

<file path=customXml/itemProps2.xml><?xml version="1.0" encoding="utf-8"?>
<ds:datastoreItem xmlns:ds="http://schemas.openxmlformats.org/officeDocument/2006/customXml" ds:itemID="{621C1DC6-34E4-4A21-AE5D-55B5C64154F1}"/>
</file>

<file path=customXml/itemProps3.xml><?xml version="1.0" encoding="utf-8"?>
<ds:datastoreItem xmlns:ds="http://schemas.openxmlformats.org/officeDocument/2006/customXml" ds:itemID="{E8565145-9B39-40B3-A38F-A8E3B68FB1D8}"/>
</file>

<file path=docProps/app.xml><?xml version="1.0" encoding="utf-8"?>
<Properties xmlns="http://schemas.openxmlformats.org/officeDocument/2006/extended-properties" xmlns:vt="http://schemas.openxmlformats.org/officeDocument/2006/docPropsVTypes">
  <Template>2023_modele ppt</Template>
  <TotalTime>2809</TotalTime>
  <Words>5586</Words>
  <Application>Microsoft Office PowerPoint</Application>
  <PresentationFormat>Grand écran</PresentationFormat>
  <Paragraphs>568</Paragraphs>
  <Slides>24</Slides>
  <Notes>20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24</vt:i4>
      </vt:variant>
    </vt:vector>
  </HeadingPairs>
  <TitlesOfParts>
    <vt:vector size="31" baseType="lpstr">
      <vt:lpstr>Arial</vt:lpstr>
      <vt:lpstr>Calibri</vt:lpstr>
      <vt:lpstr>Century Gothic</vt:lpstr>
      <vt:lpstr>Century Gothic (Corps)</vt:lpstr>
      <vt:lpstr>Verdana</vt:lpstr>
      <vt:lpstr>Wingdings 3</vt:lpstr>
      <vt:lpstr>Thème Office</vt:lpstr>
      <vt:lpstr>Regional Activity Center for the SPAW Protocol</vt:lpstr>
      <vt:lpstr>Table of contents</vt:lpstr>
      <vt:lpstr>What we do</vt:lpstr>
      <vt:lpstr>Who we are</vt:lpstr>
      <vt:lpstr>Activities </vt:lpstr>
      <vt:lpstr>Program Coordination</vt:lpstr>
      <vt:lpstr>Marine Mammal Regional Activity Network</vt:lpstr>
      <vt:lpstr>Marine Mammal Régional Activity Network</vt:lpstr>
      <vt:lpstr>Call for propositions</vt:lpstr>
      <vt:lpstr>The CARI’MAM Project</vt:lpstr>
      <vt:lpstr>The CAMAC Project</vt:lpstr>
      <vt:lpstr>The CARIB-COAST PROJECT</vt:lpstr>
      <vt:lpstr>Protected areas</vt:lpstr>
      <vt:lpstr>Guidelines</vt:lpstr>
      <vt:lpstr>Threatened and endangered species</vt:lpstr>
      <vt:lpstr>Coastal and marine ecosystems</vt:lpstr>
      <vt:lpstr>Strategy </vt:lpstr>
      <vt:lpstr>Context</vt:lpstr>
      <vt:lpstr>Key Success factors</vt:lpstr>
      <vt:lpstr>Action plan framework</vt:lpstr>
      <vt:lpstr>Action plan</vt:lpstr>
      <vt:lpstr>Budget</vt:lpstr>
      <vt:lpstr>2021-2022 expenses &amp; revenues</vt:lpstr>
      <vt:lpstr>2023-2024 forecast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plan 2023-2028</dc:title>
  <dc:creator>ROSSIN Lucile</dc:creator>
  <cp:lastModifiedBy>ROSSIN Lucile</cp:lastModifiedBy>
  <cp:revision>39</cp:revision>
  <dcterms:created xsi:type="dcterms:W3CDTF">2023-01-05T22:08:08Z</dcterms:created>
  <dcterms:modified xsi:type="dcterms:W3CDTF">2023-01-16T22:13:25Z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0x010100ACC2ACFA87F550418D225E071F542ADA</vt:lpwstr>
  </property>
</Properties>
</file>